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2.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313" r:id="rId3"/>
    <p:sldId id="315" r:id="rId4"/>
    <p:sldId id="262" r:id="rId5"/>
    <p:sldId id="257" r:id="rId6"/>
    <p:sldId id="306" r:id="rId7"/>
    <p:sldId id="258" r:id="rId8"/>
    <p:sldId id="259" r:id="rId9"/>
    <p:sldId id="260" r:id="rId10"/>
    <p:sldId id="268" r:id="rId11"/>
    <p:sldId id="269" r:id="rId12"/>
    <p:sldId id="270" r:id="rId13"/>
    <p:sldId id="271" r:id="rId14"/>
    <p:sldId id="272" r:id="rId15"/>
    <p:sldId id="273" r:id="rId16"/>
    <p:sldId id="274" r:id="rId17"/>
    <p:sldId id="284" r:id="rId18"/>
    <p:sldId id="275" r:id="rId19"/>
    <p:sldId id="276" r:id="rId20"/>
    <p:sldId id="277" r:id="rId21"/>
    <p:sldId id="285" r:id="rId22"/>
    <p:sldId id="286" r:id="rId23"/>
    <p:sldId id="287" r:id="rId24"/>
    <p:sldId id="310" r:id="rId25"/>
    <p:sldId id="261" r:id="rId26"/>
    <p:sldId id="289" r:id="rId27"/>
    <p:sldId id="290" r:id="rId28"/>
    <p:sldId id="291" r:id="rId29"/>
    <p:sldId id="292" r:id="rId30"/>
    <p:sldId id="293" r:id="rId31"/>
    <p:sldId id="294" r:id="rId32"/>
    <p:sldId id="295" r:id="rId33"/>
    <p:sldId id="296" r:id="rId34"/>
    <p:sldId id="297" r:id="rId35"/>
    <p:sldId id="298" r:id="rId36"/>
    <p:sldId id="300" r:id="rId37"/>
    <p:sldId id="301" r:id="rId38"/>
    <p:sldId id="302" r:id="rId39"/>
    <p:sldId id="303" r:id="rId40"/>
    <p:sldId id="304" r:id="rId41"/>
    <p:sldId id="305" r:id="rId42"/>
    <p:sldId id="278" r:id="rId43"/>
    <p:sldId id="279" r:id="rId44"/>
    <p:sldId id="281" r:id="rId45"/>
    <p:sldId id="283" r:id="rId46"/>
    <p:sldId id="307" r:id="rId47"/>
    <p:sldId id="308" r:id="rId48"/>
    <p:sldId id="309" r:id="rId49"/>
    <p:sldId id="263" r:id="rId50"/>
    <p:sldId id="264" r:id="rId51"/>
    <p:sldId id="312" r:id="rId52"/>
    <p:sldId id="311" r:id="rId53"/>
    <p:sldId id="265"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73926" autoAdjust="0"/>
  </p:normalViewPr>
  <p:slideViewPr>
    <p:cSldViewPr snapToGrid="0">
      <p:cViewPr varScale="1">
        <p:scale>
          <a:sx n="97" d="100"/>
          <a:sy n="97" d="100"/>
        </p:scale>
        <p:origin x="9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2:10:26.065"/>
    </inkml:context>
    <inkml:brush xml:id="br0">
      <inkml:brushProperty name="width" value="0.05292" units="cm"/>
      <inkml:brushProperty name="height" value="0.05292" units="cm"/>
      <inkml:brushProperty name="color" value="#FF0000"/>
    </inkml:brush>
  </inkml:definitions>
  <inkml:trace contextRef="#ctx0" brushRef="#br0">5362 4850 0,'18'53'32,"-18"18"-32,0-1 15,0 1-15,0 52 16,0-34-16,0 34 16,0 1-16,0-1 15,18 53-15,-18 1 16,17-1-16,-17-35 15,0 53 1,0 71-16,0-18 16,0-18-16,0 36 15,0-54-15,0 36 16,0-106-16,0 53 16,0-52-16,0-1 15,0-53-15,0 18 16,18-36-16,-1 36 15,-17-71-15,0 18 16,0 0-16,0 18 16,0-1-16,-17 36 15,17-35-15,-35 35 16,35 17-16,-18-35 16,0 36-16,18-54 15,0-17-15,0-35 16,0 17-16,0-17 15,0-1-15,18 19 16,0-1-16,-18-17 16,0 35-16,0-1 15,0 19-15,0 35 16,0-18-16,-53 18 16,53 17-16,-36-17 15,19 0 1,17 0-16,0-18 15,0 35-15,0-34 16,-18-1-16,18-35 16,0 0-16,0-36 15</inkml:trace>
  <inkml:trace contextRef="#ctx0" brushRef="#br0" timeOffset="1895.9563">5398 4797 0,'35'0'47,"35"0"-47,19 0 16,-1 0-16,18 18 16,35-18-16,17 0 15,36 35-15,-35-35 16,35 0-16,71 0 15,-18 0-15,17 0 16,-105 0 0,-18 18-16,18-18 0,88 35 15,-35-35-15,17 0 16,-17 0 0,-1 0-16,1 0 15,-53 0-15,-1 0 16,1 0-16,-53 0 15,17 0-15,-70 0 16,-35 0-16,17 0 16,1 0-16,-19 0 15,1 0 32,-18 18 16,17 17-48,-17 0-15,18 36 16,-18 0-16,0 34 16,0-16-16,0-1 15,0 88-15,0-88 16,0 89-16,0 17 15,0 17-15,0 54 16,0-18 0,0 18-16,0 17 15,0-53-15,0-17 16,0 35-16,0-18 16,0-17-16,0-36 15,0 18-15,0 0 16,35 35-16,-35-35 15,0 18-15,0-35 16,0 34-16,0-17 16,0-17-16,0 17 15,0-53-15,0 0 16,18-35-16,-18 35 16,18 0-16,-18-18 15,17-17-15,1 18 16,-18-18-16,18-18 15,-1 0-15,-17 0 16,0-17-16,0-36 16,0 0-16,0 18 15,0-35-15,0-1 16,0 1 0</inkml:trace>
  <inkml:trace contextRef="#ctx0" brushRef="#br0" timeOffset="3047.8752">5203 11888 0,'18'0'15,"0"0"1,17 0-1,18 0-15,18-17 16,-36 17 0,71 0-16,17 0 15,-17 0-15,0 0 16,35 0-16,35 0 16,-35 0-16,-17 0 15,17 0-15,-53 0 16,53 35-16,0-35 15,53 0-15,-35 0 16,53 0-16,-18 0 16,-18 0-16,71 0 15,-70 0-15,-36 0 16,35 0-16,-35 0 16,-53 0-16,1 0 15,-37 0-15,54 0 16,0 0-16,18 0 15,-36 0-15,18 0 16,-36 0-16,-17 0 16,0 0-16,0 0 15,0 0-15,-36 0 16,1 0 15,0 0-31,-1 0 16,1 0 46,0 0-46,-1 18-16,19-1 16,17-17-16,-18 18 15,-18-18-15,1 0 16,0 0-16</inkml:trace>
  <inkml:trace contextRef="#ctx0" brushRef="#br0" timeOffset="4551.8641">5486 6032 0,'17'0'16,"1"0"-16,35 0 15,0 0-15,0 0 16,17 0-16,18 0 16,1 0-16,34-17 15,-35 17-15,53 0 16,18 0-16,35 0 16,-53 0-16,18 17 15,-18 18-15,18-35 16,-53 18-16,35 0 15,-18-1-15,18 1 16,-123-18-16,88 0 16,-53 0-16,0 0 15,53 0-15,-36 0 16,1 0-16,35 0 16,-36 0-16,1 0 15,-18 0-15,17 0 16,18-18-16,-52 18 15,17-17-15,-18 17 16,0-18-16,-17 18 16,17-18-16,0 18 31,-17 0-15,0 0-16,17 0 15,0 0-15,18 0 16,0 0-16,0-17 15,0 17-15,-18 0 16,0 0-16,-17-18 16,17 18-16,-17 0 15,0 0 1,-1 0-16,1 0 16,35 0-16,-18 0 15,18 0-15,0 0 16,0-17-16,-18-1 15,18 18-15,-18 0 16,36-18-16,-54 1 16,1 17-16,0 0 15,17 0-15,-35-18 16</inkml:trace>
  <inkml:trace contextRef="#ctx0" brushRef="#br0" timeOffset="5895.455">5415 6949 0,'35'0'31,"54"0"-15,34 0-16,18 0 15,0 0-15,18 0 16,-53 0-16,53 0 16,-1 0-16,1 0 15,0 0-15,-53 0 16,105 0-16,-70 0 16,36 0-16,-1 0 15,-35 0-15,-52 0 16,-1 18-16,18-18 15,-36 0 1,18 0-16,1 0 16,-37 0-16,1 0 15,18 0-15,-36-18 16,18 18-16,-18 0 16,1-17-16,-1 17 15,18 0-15,-18 0 16,18 0-16,0 0 15,18 0-15,-1 17 16,1-17-16,-1 18 16,-17-18-16,0 18 15,-18-18-15,36 0 16,17 17-16,18-17 16,70 18-16,-88-18 15,18 0-15,-53 0 16,0 0-16,-35 0 15,-1 0 1</inkml:trace>
  <inkml:trace contextRef="#ctx0" brushRef="#br0" timeOffset="7159.5393">5450 7726 0,'18'0'16,"17"17"-16,-17-17 16,35 0-16,-18 0 15,53 0-15,18 0 16,-18 0-16,18 0 16,-18 0-16,1 0 15,34 0-15,18 0 16,36 0-16,-89 0 15,71 0-15,17 0 16,-70 0-16,35 0 16,-35 0-16,35 0 15,-71 0-15,54 0 16,-36 18-16,53-18 16,0 0-16,0 0 15,0 0 1,36 0-16,-89 0 15,53-18-15,-17 18 16,-36 0-16,35 0 16,-34 35-16,-1-35 15,-35 0-15,35 0 16,-35 0-16,-18 0 16,36 0-16,-36 0 15,0 0-15,-17 0 16,17 0-16,0 0 15,1 0-15,-1 0 16,0 0-16,-17 0 16,17 0-16,-17 0 15,-1-17 1,1 17 0</inkml:trace>
  <inkml:trace contextRef="#ctx0" brushRef="#br0" timeOffset="8537.0415">5486 8837 0,'17'0'15,"1"0"1,35-18-16,-18 18 16,36 0-16,17-18 15,18 18-15,0 0 16,-18 0-16,53 0 16,35 0-16,-70-17 15,18 17-15,17 0 16,-18-35-16,1 35 15,17 0-15,-18 0 16,54 0-16,-36 0 16,53 0-1,17 0-15,-17 0 16,0 0-16,-17 0 16,-71 0-16,52 0 15,-69 0-15,-19 0 16,1 0-16,-1 0 15,1 0-15,-36 0 16,53 0-16,1 0 16,16 0-16,-52 0 15,-35 0-15,35 0 16,0 0-16,0 0 16,-18 0-16,18 0 15,0 0-15,-18 0 16,-17 0-16,-1 0 15,1 0-15</inkml:trace>
  <inkml:trace contextRef="#ctx0" brushRef="#br0" timeOffset="9839.1793">5433 9948 0,'35'0'0,"0"0"15,18 0-15,18 0 16,35 0-16,-36 0 16,18 0-16,36 0 15,-1 0-15,18 0 16,18 0-16,-18 0 15,53 0-15,-53 0 16,18 0-16,35 0 16,-35 0-16,-18 0 15,18 0-15,17 0 16,-88 0-16,54 0 16,-1 0-16,-88 0 15,-18 0-15,18 0 16,35 0-16,35 0 15,-17 0 1,-35 0-16,-18 0 16,0 0-16,17 0 15,1 0-15,-1 0 16,1 0-16,-1 0 16,-17 0-16,36 0 15,-19 0-15,1 18 16,17-18-16,18 17 15,17-17-15,-52 0 16,-54 0-16,19 0 16,-1 0-16,-17 0 15</inkml:trace>
  <inkml:trace contextRef="#ctx0" brushRef="#br0" timeOffset="11471.8724">5398 10936 0,'17'0'16,"36"0"-16,0 0 15,35 0-15,0 0 16,18 0-16,35 0 16,-35 0-16,35 0 15,-17 0-15,52 0 16,-105-18-16,70 0 16,53 18-16,-35 0 15,35 0-15,-36 0 16,72 0-1,-1 0-15,-17 0 16,-36 0-16,-35-17 16,-17-1-16,-19 18 15,19 0-15,-54 0 16,36 0-16,-53 0 16,18-35-16,-1 35 15,1 0-15,-18-18 16,17 18-16,-34 0 15,34 0-15,-17 0 16,-35 0-16,35 0 16,-18 0-16,0 0 15,0 0-15,1 0 16,-1-17-16,-17 17 16,-1 0-1,1 0 48,17 17-63,0-17 0,1 0 15,-19 0 1,19 18-16,-19-18 78,1 0-78,17 0 16,1 18-16,-1-18 15,-18 0-15,1 0 16,0 0 15</inkml:trace>
  <inkml:trace contextRef="#ctx0" brushRef="#br0" timeOffset="12960.1739">6668 4780 0,'-18'0'47,"0"35"-32,18 36-15,0 52 16,0-35-16,36 53 16,-1 18-16,-18-18 15,1 18-15,17-18 16,-17 36-16,0 17 16,-18-18-16,35 0 15,-17 18-15,34-17 16,-34 52-16,0-70 15,35 35-15,-53-35 16,35 17-16,-35-35 16,0 53-16,0-88 15,0 70-15,0-35 16,18 36-16,-18-36 16,35 18-16,-18-1 15,1-16-15,0-37 16,17 54-16,-35-35 15,0-1 1,18-52-16,-18-1 16,17 18-16,-17-17 15,0-18-15,0 17 16,0-17-16,0 18 16,18-1-16,-18 1 15,0 0-15,0 17 16,0-35-16,0 17 15,0 1-15,0-1 16,0 1-16,0-18 16,0 0-16,0-18 15,0 0-15,0 1 16,0-1-16,0 0 16,0 0-16,0-17 15,0 0-15,0 17 16,0-17-1,0-1-15,0 1 16,0 0-16,-18-18 16,18 17-16,-17 1 15,17 17 17,-18-35-32,18 18 15,-18 17 1,18-17-1,0-1 32</inkml:trace>
  <inkml:trace contextRef="#ctx0" brushRef="#br0" timeOffset="14088.2095">5486 5062 0,'0'18'62,"17"-1"-62,1 36 16,0-35 0,-18 0-16,17-18 15,-17 17-15,18-17 16,0 18-1,17-18 17,-18 0-32,36 0 15,-17 0-15,-1 0 16,0 0-16,-17-18 16,-1 18-1,1 0-15,0 0 16,17 0-16,-17 0 15,-18-17 1,17 17 15,1 0-15,17 0 0,-17-18-16,17 18 15,-17 0-15,-1 0 16,1-18-1</inkml:trace>
  <inkml:trace contextRef="#ctx0" brushRef="#br0" timeOffset="14935.5923">5927 4956 0,'-18'18'31,"18"17"-16,-18 18-15,1-18 16,-1 18 0,0 18-16,1-18 15,17 0-15,0 0 16,0-1-16,0-16 16,0 17-16,0-18 15,0-17-15,17 17 16,-17-18-1,0 1-15,18-18 16,-18 18-16,18-18 31,-1 0 16,1 0-47,0 0 16,17 0-16,0 0 15,36-18 1,-54 0-16,1 18 16,0-17-1</inkml:trace>
  <inkml:trace contextRef="#ctx0" brushRef="#br0" timeOffset="19871.9439">5891 6438 0,'0'18'62,"0"-1"-46,0 1-16,0-1 16,0 36-16,0-35 15,0 0-15,0 17 16,0 0-16,0 0 16,0-17-16,0 17 15,0-17-15,18 0 31</inkml:trace>
  <inkml:trace contextRef="#ctx0" brushRef="#br0" timeOffset="24383.7534">5927 7214 0,'17'0'157,"1"0"-142,0 18-15,-1-1 16,18 19-16,-17-19 31,-18 1-15,0-1-16,0 1 15,0 0 32,0-1-16,0 1-15,-18 0 15,1-1 32,-1-17-48,1 18 95,17 0-32,0-1-47,35-17 63,0 18-78,0-18-1,-17 0 1,0 0-16,-1 0 15,1 0 1,0 17 93</inkml:trace>
  <inkml:trace contextRef="#ctx0" brushRef="#br0" timeOffset="25263.2843">5786 8184 0,'17'0'16,"1"-18"-1,-1 18-15,1 0 16,17 0-16,-17 0 15,17 0 1,-17 0-16,0 0 16,-1 0-1,1 18 1,-18 0 0,0-1-16,0 19 31,-35-19-31,17 19 15,-17-1-15,17-18 16,-17 1-16,-18 0 16,35-1-16,1 1 15,34 0 63,18 17-62,1-17-16,-36-1 16,35-17-16,0 18 15,-35 0-15,36-18 16,-36 17-16,0 1 62,0-1-46,-18 19 0,0-1-1,1-17 1,-1-18-16,18 17 16,-18-17-1</inkml:trace>
  <inkml:trace contextRef="#ctx0" brushRef="#br0" timeOffset="25632.1637">6103 9348 0,'-18'18'47,"18"0"-16,-17-1-15,17 1-1,-18-1 1</inkml:trace>
  <inkml:trace contextRef="#ctx0" brushRef="#br0" timeOffset="28583.7292">8149 4991 0,'18'0'15,"-18"36"-15,0 17 16,0 0-16,0 17 16,0 1-16,17 35 15,-17-1-15,0 19 16,0-1-16,0 18 15,0 1-15,0-1 16,0 17-16,0-34 16,36 52-16,-19-35 15,1 0-15,17 1 16,-35-37-16,18 1 16,0-18-1,-1 1-15,-17-36 16,0 35-16,0 0 15,0 0-15,0 0 16,0-35-16,0 35 16,0 1-16,0-19 15,0 36-15,0-35 16,0 17-16,0 18 16,0-18-16,18-18 15,-18 19-15,0-1 16,0-18-16,0 36 15,0-18-15,0 18 16,0-18-16,0-70 16,-18 105-16,1-34 15,-36-1-15,35-18 16,0 19-16,18-36 16,0 17-16,-17-17 15,17 0-15,-18 17 16,0 36-16,1-35 15,17-1-15,-35 54 16,17-18-16,18-53 16,0 17-16,0-17 15,0 0 1,0-35-16,0-1 16,0 19-16,0-19 15,-18 1-15,1-1 16,17 1-16,0 0 15,0 17-15,0-17 16,0 35-16,0-18 16,0-17-16,0 34 15,0-16-15,0-1 16,0 18-16,0 0 16,0 0-16,0-18 15,0 0-15,0-17 16,0 17-16,-18 1 15,18-19 1,0 1-16,0-1 16,0 1-1,0 0 1,0 17-16,0-17 16,0-1-1</inkml:trace>
  <inkml:trace contextRef="#ctx0" brushRef="#br0" timeOffset="30759.5836">10195 4921 0,'36'0'31,"-1"0"-15,18 0-16,-18 0 15,0 0-15,18 0 16,-17 35-16,16-35 15,19 18-15,-18-18 16,0 35-16,0-35 16,17 18-16,-34-18 15,16 0-15,-34 0 16,0 0-16,17 17 16,-17-17 93,-1 0-109,19 36 16,-36 17-16,0-18 15,17 53 1,1 0-16,-1 36 15,19 52-15,-19-52 16,1 17-16,0-18 16,17 18-16,-17 0 15,17 36-15,18-18 16,-53-18-16,35 17 16,-35 1-16,35-18 15,-17-17-15,-18-18 16,18 35-16,-18-53 15,35 0-15,-35 18 16,0 0-16,0 17 16,0-35-16,0 1 15,0 34-15,0-17 16,0-18-16,0 18 16,0-18-16,0 0 15,0 36-15,-35-18 16,35 17-16,-18-35 15,0 53-15,1-35 16,-1 18-16,0 17 16,1 35-1,17-35-15,-35 0 16,17 1-16,18 16 16,0-17-16,0-35 15,0-18-15,0 36 16,0-36-16,0 0 15,0 0-15,0-35 16,0 0-16,0 0 16,0 0-16,0 0 15,0-18-15,0 1 16,0-1-16,0 0 16,0-17-16,0-1 15,0 1-15,0 0 16,0-1-16,0 1 15,0 0 1,0 17 0,-18-17-1,18-1-15,-17 1 16,17-1 15,-18 1 32,0-18-63,-35 0 15,-35 0-15,18 0 16,-54 0-16,-17 0 16,0 0-16,0 0 15,53 0-15,-18 0 16,71 0-16,-1 0 15,19 0-15,-1 0 16</inkml:trace>
  <inkml:trace contextRef="#ctx0" brushRef="#br0" timeOffset="31426.6348">10248 11024 0,'0'-18'31,"35"18"-31,36 0 16,-36 0 0,36 0-16,35 0 15,-18 0-15,18 0 16,-18 0-16,-18 0 15,19 0-15,-72 0 16,19 0-16,-19 0 16,1-17-16,-1 17 15</inkml:trace>
  <inkml:trace contextRef="#ctx0" brushRef="#br0" timeOffset="32215.0565">10107 9966 0,'35'0'15,"54"0"-15,-19 17 16,18 1-16,18-18 15,18 0-15,-54 0 16,1 0-16,17 0 16,0-18-16,-17 18 15,-18 0-15,-18 0 16,18-17-16,-18-1 16,0 18-16,18 0 15,-17 0 1,-36-18-16</inkml:trace>
  <inkml:trace contextRef="#ctx0" brushRef="#br0" timeOffset="32824.7437">10231 8837 0,'17'0'15,"18"0"-15,1-18 16,34 0-16,-17 18 15,0-17-15,18-1 16,17 1-16,0 17 16,-17 0-16,-1-18 15,36 18-15,-71-35 16,18 17-16,-35 18 16,35 0-16,-18 0 15,0-18-15</inkml:trace>
  <inkml:trace contextRef="#ctx0" brushRef="#br0" timeOffset="33375.7175">9948 7761 0,'18'0'15,"35"0"1,-18 0-16,0 0 16,36 0-1,-18 0-15,0 0 16,53-18-16,-71 18 16,36 0-16,17 0 15,18 0-15,-18 0 16,-18 0-16,1 0 15,-1 0-15,-34 0 16,-19 0 0,19-17-16</inkml:trace>
  <inkml:trace contextRef="#ctx0" brushRef="#br0" timeOffset="33855.654">10142 7020 0,'18'0'32,"35"0"-32,17 0 15,36 0-15,0 0 16,18 0-16,-19 0 16,1 0-16,18 0 15,-36 0-15,-18-18 16,-17 18-16,-17 0 15,-19 0-15,1-17 16,-18-1 0,18 18 46</inkml:trace>
  <inkml:trace contextRef="#ctx0" brushRef="#br0" timeOffset="34559.3898">10107 5997 0,'0'-18'31,"53"18"-15,18-17-16,-36 17 16,18-36-16,-36 36 15,36 0-15,0 0 16,0-17-16,0 17 15,-18 0-15,1 0 16,17 0-16,-18 0 16,18 0-16,0 0 15,0 0-15,-1 0 16,-16 0-16,-19 0 16,19 0-16</inkml:trace>
  <inkml:trace contextRef="#ctx0" brushRef="#br0" timeOffset="35431.8103">7426 5485 0,'-35'18'47,"17"-18"-47,18 35 15,-18 18-15,18-18 16,0 1-16,0 34 16,53 1-16,0-36 15,0 0-15,71 1 16,-19-19-16,-16-17 15,-54 0-15,71 0 16,-36-35-16,-17 0 16,0-1-1,-35 1-15,-18-18 16,0 0-16,0 18 16,0-18-16,0 0 15,0 0-15,-35 18 16,17 0-16,-35-18 15,18 53-15,-36-35 16,1 35-16,17-18 16,0 18-16,-18 0 15,36 0-15,0 0 16,-18 0-16,17 18 16,19-1-1,-1-17-15,18 18 16</inkml:trace>
  <inkml:trace contextRef="#ctx0" brushRef="#br0" timeOffset="36087.9629">9013 5344 0,'-52'0'16,"-1"0"-1,0 18-15,35-18 16,-17 18-16,17-1 15,1 18-15,17 1 16,0-1-16,0-17 16,0 35-16,0-18 15,17 53-15,18-53 16,1-17-16,-1 17 16,53-17-16,36-1 15,-1-17-15,1 0 16,-36 0-16,-53 0 15,53-35-15,-35 18 16,0-19-16,-35 19 16,-1-19-16,1 19 15,-18-1-15,0 0 16</inkml:trace>
  <inkml:trace contextRef="#ctx0" brushRef="#br0" timeOffset="36744.2512">10513 5203 0,'0'35'16,"17"36"-16,-17-18 16,0 17-16,0 1 15,0 0-15,0-1 16,0-35-16,0 1 15,0-1-15,0 0 16,18-17-16,0-18 94,-18-18-79</inkml:trace>
  <inkml:trace contextRef="#ctx0" brushRef="#br0" timeOffset="37135.4031">10619 5485 0,'17'0'15,"19"0"-15,16 0 16,-16-17-16,-1 17 15,18 0-15,0-18 16,-36 18-16,1 0 16,0 0-1</inkml:trace>
  <inkml:trace contextRef="#ctx0" brushRef="#br0" timeOffset="37584.6007">10971 5238 0,'0'36'15,"0"17"-15,0-18 16,0 18-16,18 0 16,0-18-16,-1 36 15,-17-54-15,18 1 16,-18 17-16,18-17 16,-18-1 15,0 1 0,0 0 47</inkml:trace>
  <inkml:trace contextRef="#ctx0" brushRef="#br0" timeOffset="38151.5116">11571 5274 0,'0'17'31,"0"19"-31,0 17 16,18-1-16,-18 1 15,0-17-15,17-1 16,1 18-16,0-18 16,-1 0-16,19-17 15,-36 0-15,35-18 16,35 0-16,1 0 15,0 0-15,17 0 16,-35 0-16,0 0 16,-36 0-16,-17-18 15,18 18-15</inkml:trace>
  <inkml:trace contextRef="#ctx0" brushRef="#br0" timeOffset="38856.6956">7814 6561 0</inkml:trace>
  <inkml:trace contextRef="#ctx0" brushRef="#br0" timeOffset="53656.4566">12294 8801 0,'18'-35'16,"17"-18"-16,-35 18 16,35-36-16,1 19 15,17-37-15,-18 54 16,71-36-16,17-17 15,71 18-15,-70 17 16,70 0-16,0-18 16,35 1-16,0 52 15,-17 1-15,-18 17 16,-88 0-16,17 17 16,1 1-16,35 70 15,-54-17-15,1-1 16,0 36-16,0 17 15,17 19-15,-34-1 16,17 0-16,-54-53 16,54-17-16,-18 34 15,1-16-15,87-37 16,-88 1-16,0-17 16,36-36-16,-18 0 15,17-36-15,-52-17 16,52-35-16,-70 18 15,88-36 1,-70 18-16,-1-18 16,19 18-16,-37 35 15,-16 0-15,-19 18 16,1-1-16,-18 19 16,18-1-16,-18 0 15</inkml:trace>
  <inkml:trace contextRef="#ctx0" brushRef="#br0" timeOffset="54256.4541">17092 8431 0,'141'0'0,"0"0"15,0 0-15,1 0 16,-19 0-16,-70 0 15,-18 0-15,0 0 16,-17 0 0,0 0 15,-18 35-15,0-17-1,0 35-15,-18-18 16,18 18-16,0-18 15,-18 1-15,1-1 16,-1 0-16,1 36 16,-1-54-16,0 36 15,18-35 1,-17-18-16,-1 18 16</inkml:trace>
  <inkml:trace contextRef="#ctx0" brushRef="#br0" timeOffset="55080.366">19156 6791 0,'0'141'0,"0"70"15,0 1-15,0 17 16,0-17 0,0-36-16,-18 89 15,1 0-15,17 123 16,0 35-16,0 18 15,0 35-15,0 0 16,0-35-16,0 194 16,0-247-16,0-52 15,0 52-15,-89-53 16,36-18-16,1 1 16,16-36-16,-17-70 15,18-54-15,0-34 16,17-71-16,0-18 15,18-70 48,18 17-63,-18 1 16,0-19-16</inkml:trace>
  <inkml:trace contextRef="#ctx0" brushRef="#br0" timeOffset="57240.206">19297 6491 0,'35'17'16,"1"-17"-16,52 0 15,18 0-15,35 0 16,17 0-16,1 0 16,88 0-16,53-35 15,35 35-15,106 0 16,-53 0-16,88 0 16,1 0-16,-1 0 15,53 0 1,0 0-16,-141 0 15,0 0-15,-123 0 16,17 0-16,-70 0 16,-36 0-16,-105 0 15,35 0-15,-36 0 16,-35 0-16,1 0 16,-1 0-16,-17 0 15,-1 18 95,18 35-95,-35 0-15,18 17 16,0 36-16,-1 17 15,1-17-15,17 53 16,-17 0-16,17 35 16,-35 18-16,36 17 15,-19 35 1,-17 19-16,71 87 16,-1 0-16,1-87 15,-71-19-15,0-17 16,17 53-16,-17-18 15,0-35-15,0-17 16,0-19-16,0 19 16,0-19-16,0-17 15,18-17-15,-18-1 16,0-17-16,0-1 16,0-16-16,0 52 15,0-53-15,0 0 16,0-18-16,0-52 15,-18-1-15,18 1 16,0-18-16,0-18 16,0 0-1,0 1-15,0-1 16,36 36-16,-36-1 16,17 18-16,-17-52 15,0-19-15,0 19 16,0-1-16,0 0 15,0-17-15,0 17 32,0-17-17,0 17-15,0-17 16,0-1-16,0 1 16,-17-1-16,-1 19 15,-17 17-15,17-18 16,-35 18-16,18 0 15,-71-18-15,36-17 16,-36 17-16,0-17 16,35-18-16,-70 0 15,0 0-15,-18 17 16,1-17-16,-19 0 16,19 0-16,-37 0 15,37 0-15,-36 0 16,-18 0-16,53 18 15,18 17-15,-18 0 16,-17 18-16,17-35 16,36 35-16,-18-18 15,-36-17-15,19 17 16,34-35-16,-17 0 16,-18 18-16,-17-18 15,88 0 1,-106 0-16,35 0 15,-35 0-15,53 0 16,70 0-16,-35 35 16,1-35-16,-19 0 15,1 0-15,34 0 16,54 0-16,-35 0 16,-54 18-16,71 17 15,-70-17-15,-1-18 16,54 0-16,-36 17 15,-18-17-15,89 0 16,-71 0-16,36 0 16,-1 0-16,-35 0 15,18 0-15,18-17 16,-1-1-16,0 18 16,19-18-16,-1 18 15,17-17-15,-17 17 16,18 0-16,-53 0 15,70 0-15,-35-18 16,36 18-16,-19-18 16,19 18-1,17-35 63</inkml:trace>
  <inkml:trace contextRef="#ctx0" brushRef="#br0" timeOffset="58656.6342">21484 6491 0,'0'53'16,"0"0"-16,0 35 15,0 35-15,18 18 16,17 18-16,-17 35 15,-1 71-15,-17-36 16,0-35-16,0 18 16,0 17-16,18 53 15,-18-88-15,0 71 16,0-18 0,-18 53-16,18-89 15,18 19-15,-18 52 16,0-18-16,0-34 15,0 34-15,0-52 16,0-18-16,0 18 16,0-18-16,0 17 15,0-52-15,0-18 16,0 0-16,0 53 16,0-52-16,0-1 15,0 0-15,0-18 16,0-70-16,0 18 15,0 17-15,0 35 16,0-34-16,0 16 16,0 1-16,0 18 15,0-18-15,18-18 16,-18-18-16,0 1 16,0-18-16,0 17 15,0-17-15,0 0 16,0-18-16,0 1 15,0-1 1,0-17 0</inkml:trace>
  <inkml:trace contextRef="#ctx0" brushRef="#br0" timeOffset="59895.3983">19015 8078 0,'0'-17'31,"70"17"-31,71 0 16,36 0-16,17 0 15,0 0-15,123 0 16,-70 0-16,88 0 16,-176 0-16,0-36 15,105 36-15,-17 0 16,-35 0-16,53 0 15,-71 0-15,35 0 16,18 0-16,88 0 16,0 0-16,-141 0 15,-17 0-15,-72 0 16,19 0-16,88-17 16,-71-19-16,18 36 15,17 0-15,-35-35 16,0 35-16,0 0 15,-17 0-15,-71 0 16,-18 0 0,-17-17-16,-1 17 15,1-18-15,-1 18 16,1-18 0,0 1-1,-1-1 1,19 0-16,-19 18 15,54 0-15,-36 0 16,53-17 0,18 17-16,-35-36 15,-18 36-15,17 0 16,-35-17-16,18-1 16,-17 18-16,-1 0 15,0 0-15,18 0 16,-18 0-16,18 0 15,-17 0-15,-1-17 16,-18 17-16,1 0 16,0-18-16,-1 18 31,1 0-31</inkml:trace>
  <inkml:trace contextRef="#ctx0" brushRef="#br0" timeOffset="60616.7427">19756 7179 0,'17'0'31,"54"-18"-31,-1 0 16,54 1-16,-1-19 15,18 19-15,36-1 16,-71 1-16,70-19 15,-105 36-15,34-35 16,-52 17 0,-17 1-16,-1 17 15</inkml:trace>
  <inkml:trace contextRef="#ctx0" brushRef="#br0" timeOffset="61104.1778">20179 6685 0,'0'70'0,"-18"36"16,18-35-16,0 17 15,0 18 1,0-53-16,0 35 15,0-18-15,18 1 16,17 17-16,-17-53 16,35 18-1,0-35 1,0 0-16,17-18 16,-17 0-16,35 0 15,18-36-15,-35-17 16,17 18-16,-53-18 15,36 18-15,-71-18 16,17 35-16,-17 1 16</inkml:trace>
  <inkml:trace contextRef="#ctx0" brushRef="#br0" timeOffset="62296.1714">19138 9701 0,'0'18'16,"18"-18"-1,52 0-15,36-18 16,-35 0-16,123 1 16,-35-19-1,17 19-15,53 17 16,1-35-16,105 35 15,0 0-15,141 0 16,-88 0-16,0 0 16,88 0-16,-87 0 15,-107 0-15,18 0 16,-124 0-16,89 0 16,-107-18-16,54 18 15,-89 0-15,71 0 16,-52-18-16,16 18 15,-17 0-15,1 0 16,16 0-16,1 0 16,-35-17-16,-1-1 15,-35 0-15,36 18 16,-1 0-16,-17 0 16,0 0-16,-18 0 15,18-17-15,0-1 16,-71 18-16,36-18 15,-19 18-15,-34-17 16,17-1-16,-70 18 156</inkml:trace>
  <inkml:trace contextRef="#ctx0" brushRef="#br0" timeOffset="65600.5033">19226 11465 0,'53'0'16,"-17"0"-16,-1 0 16,-17 0-16,-1 18 15,54-18-15,17 0 16,18 0-16,0 0 16,52 0-16,-87 0 15,123-18-15,-18 18 16,-35 0-16,106 0 15,-88 0-15,53-53 16,-54 53-16,37 0 16,-1 0-16,-18 0 15,0 0 1,-35 0-16,71 0 16,-36 0-16,54 0 15,-19 0-15,36 0 16,36 0-16,-1 0 15,53 0-15,18 0 16,-18 0-16,-53 0 16,-17 0-16,-36 0 15,-88 0-15,18 0 16,17 0-16,-35 0 16,0 0-16,-35 0 15,53 0-15,-53 0 16,0 0-16,-36 0 15,-34 0-15,-19 0 16,1 0-16,0 0 31,-1 0-31,1 0 16,17-18 0,0 1-16,-88-1 156</inkml:trace>
  <inkml:trace contextRef="#ctx0" brushRef="#br0" timeOffset="66487.014">19420 10724 0,'18'0'16,"35"0"0,18-18-16,-1 18 15,1 0-15,-1-35 16,-17 35-16,18-17 15,-36 17-15,18 0 16,-18 0-16,0-18 16,-17 18-16,-18-18 15</inkml:trace>
  <inkml:trace contextRef="#ctx0" brushRef="#br0" timeOffset="67463.8631">19914 10583 0,'0'53'15,"0"17"-15,18 1 16,-18 0-16,18 17 15,-18-18-15,0-34 16,17 17-16,1-18 16,-18-18-16,0 1 15,17 0-15,-17-1 16,18 1 0,0-18-16,-1 0 15,19 0 1,-1 0-1,18 0-15,-18-18 16,0 1-16,18-1 16,18-17-16,-36 0 15,-17 35 1,-1-18-16,1 0 16,-18 54 93,18 34-93,35 1-16,-53-36 15,53 18-15,-36-18 16,36 0-16,-18-17 15,18-18-15,-35 0 16,17 0-16,-17 0 16,17 0-16,-17-18 15,-1-35 1,1 18-16,-18 18 16,0-19-16,0 1 15,0 17-15,0-17 16,-18 17-1,1 1-15,-18-1 16,-1 18 0,-17 0-16,0 0 15,-17 0-15,35 0 16,-1 0-16,1 0 16,0 0-16,17 0 15</inkml:trace>
  <inkml:trace contextRef="#ctx0" brushRef="#br0" timeOffset="68047.702">19844 10160 0,'0'70'0,"0"-17"16,0 35-16,17 1 15,1-1-15,0 18 16,17 17-16,-35-52 16,0-19-16,18 1 15,-18-35-15,0 0 16</inkml:trace>
  <inkml:trace contextRef="#ctx0" brushRef="#br0" timeOffset="74575.5643">5768 10389 0,'18'0'109,"-1"0"-93,1 0-16,17 0 16,0 0-16,-17 0 15,0 0-15,-1 0 16,19 0 281,-19 0-297,36 18 15,0-18-15,-35 17 16,-1-17 0</inkml:trace>
  <inkml:trace contextRef="#ctx0" brushRef="#br0" timeOffset="75335.8679">5909 10195 0,'-18'35'15,"18"1"1,0-1-16,-17-18 16,-1 19-16,18 34 15,0-52-15,-18 17 16,1 0-16,17-17 16,0 0-16,0-1 15,0 19-15,0-19 16,0 1-1,0 17 1,0 0 0,17-17-1,-17 0 1,0-1 0,36 1-16,-1 0 15,0-18 1,1 17-16,-19-17 15,18 0-15,-17 0 16,17 0 0</inkml:trace>
  <inkml:trace contextRef="#ctx0" brushRef="#br0" timeOffset="76159.3863">6174 10689 0,'0'17'31,"17"1"-15,-17 0-16,0-1 15,18-17-15,-18 18 16,18 0 0,-18-1-1,17-17 1,1 0-1,-1 18 1,1-18 0,0 0-16,-1 0 31,1 0-15,-18-18-16,18 1 31,-18-1-31,0 0 15,0 1 1,-18-1 0,18 0-16,-35 18 15,17 0 1,-17-17 0,17 17-16,1 0 15,-19 0-15,19 0 16,-1 0-16</inkml:trace>
  <inkml:trace contextRef="#ctx0" brushRef="#br0" timeOffset="80088.1458">9878 6385 0,'-36'-18'16,"1"18"-16,18-17 16,-19 17-1,-17 0 1,18-18-16,17 18 15,-34 0-15,-37 0 16,19 0-16,-1 0 16,-17 0-1,0 0-15,-36 0 16,71 0-16,-52 0 16,16 0-16,-16 0 15,34 18-15,-17-1 16,35-17-16,-18 18 15,1 0-15,17-1 16,0 1-16,-18 17 16,19-17-16,-1-18 15,17 35-15,1-17 16,0-18-16,-18 35 16,18-17-16,17-18 15,0 35-15,-17-17 16,17-1-16,1 1 15,-19 17-15,36 0 16,-17 1-16,-18-1 16,35 35-16,-18-17 15,0 0-15,1 0 16,-1 18-16,18-18 16,0 35-16,-18-35 15,1 0-15,17 17 16,0-34-16,-18 52 15,18-53-15,0 36 16,0-18 0,0 17-16,0 1 15,0-1-15,0 1 16,0 17-16,0 0 16,0-17-16,0-18 15,0-1-15,0 19 16,0-18-16,18 0 15,-18 0-15,17 0 16,-17-18-16,18 0 16,0 18-16,17 35 15,-35-70-15,0 17 16,35 18-16,-17 0 16,-18 0-16,17-53 15,1 53-15,17-18 16,-17 18-16,-18-18 15,35 18-15,-17-35 16,-18 35-16,18-53 16,-1 35-16,1 0 15,17 1-15,-17-1 16,35 18 0,-36-35-1,19-1-15,-36 1 16,35 17-16,-17-17 15,-1-1-15,1 1 16,17 17-16,-17-17 16,-1 0-16,-17-1 15,18 19-15,0-1 16,17-35-16,0 17 16,0 1-16,-17-18 15,35 18-15,-18-1 16,18 1-16,0-18 15,18 0-15,-18 0 16,0 18-16,17-1 16,-17-17-16,-18 0 15,36 0-15,-18 18 16,0-18-16,0 0 16,-18 0-16,18 0 15,-18 0-15,0 0 16,1 0-16,-1 0 15,18 0-15,-18 0 16,-17 0-16,35 0 16,0 0-16,-36 0 15,18 0 1,-17 0-16,35-18 16,0 18-16,17 0 15,-17-17-15,0-1 16,0 18-16,0-35 15,-18 35 1,18-18-16,-35 0 16,0 18-16,52-35 15,-52 18-15,17 17 16,18-36-16,-18 19 16,-17 17-16,17-18 15,-17-17-15,35 17 16,-18 0-16,-17-17 15,35 17-15,0-17 16,-36 18-16,18-1 16,-17-17-16,0 35 15,17-53-15,-17 35 16,-1 0-16,1-34 16,-18 34-16,35-17 15,-35 17-15,35-35 16,-17 18-16,-18 0 15,35-18-15,-35 17 16,36-34 0,-36 35-16,0-18 15,17 17-15,1-17 16,0 0-16,-18 18 16,0-18-16,0 18 15,17-53-15,-17 35 16,0 18-16,0-1 15,18-17-15,-18 18 16,0-18-16,0 0 16,0 0-16,0 0 15,0-17-15,0 17 16,-18-53-16,1 36 16,17 52-1,0-35-15,0 18 16,-18-18-16,18 18 15,0-1-15,-18 1 16,18 17-16,0-17 16,-17 0-16,-1 0 15,0-1 1,18 19 0,-17-1-16,17 0 15,-18-17 1,0 17-16,18 1 15,0-18-15,-17-1 16,-1 19-16,18-1 16,-17-17-16,-1 17 15,0 0-15,1-17 16,-19 0 0,19 17-1,17 1 1,-18-1-1,18 0 1,-18 18 0,1-17-16,-1-1 47,1 0-32,-1-17 1,0 35-1,1-18 1,-1 1 0,18-1-16,-18 18 31,1-17-31,-1-1 16,0 0-1,1 1-15,-1-1 16,1-17-1,-1 17-15,0 0 16,1 18 0,-1-17-16,0-1 15,1 1-15,-1-1 16,0 18-16,1-18 16,-1 18-16,0-35 15,1 35-15,-1-35 16,1 35-16,17-18 15,0 0-15,-18 1 16,0-1 0,18 1 46,0-1-46,0 0 31,-17 18-32,-1-17 126,0 17-125,1 0-16,-1-18 15,-35 18-15,36 0 16,-36-18-16,35 18 15,0 0-15,1 0 16,-1 0 0,0 0 62,-17 0-63,0-17 1</inkml:trace>
  <inkml:trace contextRef="#ctx0" brushRef="#br0" timeOffset="82168.067">10478 7778 0,'17'-35'32,"18"18"-17,18-19-15,18 19 16,-1-19-16,36 1 16,0-36-16,0 36 15,0-35-15,-18 17 16,18-35-16,-18 17 15,-17 0-15,-1 18 16,18-17-16,1-1 16,16-17-16,19 18 15,-18-19-15,70 1 16,-53 18-16,72-1 16,-90 1-16,19-19 15,70 19-15,0 17 16,53-35-16,0 0 15,-18 17 1,36-17-16,35 0 16,-71 52-16,53-70 15,-88 54-15,-18-19 16,36 18-16,0-17 16,-36-1-16,18 18 15,-106 0-15,54 0 16,-37 18-16,89 17 15,-35-17-15,-53 17 16,0 1-16,-18 17 16,18-18-16,0 18 15,-1 0-15,1 0 16,0 0-16,35 0 16,-17 0-16,17 0 15,0 0-15,18 0 16,-36 0-16,-35 71 15,18-71-15,53 35 16,-71-35-16,-70 0 16,123 18-16,-18-18 15,36 17-15,18 19 16,-36-19-16,70 36 16,-70-18-1,36 18-15,-36-35 16,-18 17-16,-17-17 15,18-1-15,-1 1 16,-52 0-16,35-1 16,-54 1-16,-16 0 15,-1-1-15,0-17 16,18 18-16,-35 0 16,-1-18-16,1 17 15,0 1-15,-1-18 16,19 17-16,-19 19 15,19-19-15,-1 36 16,18-35-16,-36 0 16,1-1-16,0-17 15,-18 18 1</inkml:trace>
  <inkml:trace contextRef="#ctx0" brushRef="#br0" timeOffset="82911.8714">21502 5485 0,'17'18'16,"1"0"-16,17-1 16,1 1-16,-19 17 15,36-17-15,-53-1 16,35 1-16,1 17 15,-1-17-15,-17 17 16,17-17 0,-35 0-16,18-1 15,-18 1 1,17-1-16,-17 1 16,0 0-16,0-1 15,0 1-15,0 0 16,0-1-1,0 1-15,-17-18 16,-19 0-16,1 0 16,0 0-16,-36 0 15,1 0-15,17 0 16,0 0-16,35 0 16,-35 0-16,18 0 15,17 0-15,-35 0 16,18-18-16,17 18 15,1 0-15,-1 0 16,1-17-16</inkml:trace>
  <inkml:trace contextRef="#ctx0" brushRef="#br0" timeOffset="84712.0816">21855 7073 0,'35'17'15,"18"1"1,0 35-16,17 0 15,-17 18 1,35-19-16,-35-16 16,18 34-16,-18-17 15,0-18-15,-36 1 16,19-19-16,-19 19 16,1-19-16,-18 1 15,0-53 110</inkml:trace>
  <inkml:trace contextRef="#ctx0" brushRef="#br0" timeOffset="85127.8851">22437 7143 0,'-18'0'15,"-17"36"-15,17-1 16,-17 18-16,17-18 16,-17 18-16,17-35 15,-35 52-15,53-34 16,0-19-16,-17 18 15,-19-17-15,36 0 16,0-1-16,-17-17 16,17 18-1</inkml:trace>
  <inkml:trace contextRef="#ctx0" brushRef="#br0" timeOffset="85519.1981">22754 7496 0,'0'18'0,"0"-1"16,0 1-16,0 0 15,0-1-15,18 1 16,-18 0 0,0-1-1,0 1 1</inkml:trace>
  <inkml:trace contextRef="#ctx0" brushRef="#br0" timeOffset="85784.3218">23160 7285 0,'35'0'62,"-17"0"-46,-1 0 0,1 0-16</inkml:trace>
  <inkml:trace contextRef="#ctx0" brushRef="#br0" timeOffset="85992.0486">23424 7285 0,'18'0'15,"0"0"-15,-1 0 16,19 0-16,-1 0 16,18 17-16,0-17 15,0 18-15,-18-18 16,0 0-16,0 0 15</inkml:trace>
  <inkml:trace contextRef="#ctx0" brushRef="#br0" timeOffset="86176.3078">23848 7320 0,'17'0'31,"1"0"-16,17 0 1,1 0 0,-1 0-16,-17 0 15,17 0 1</inkml:trace>
  <inkml:trace contextRef="#ctx0" brushRef="#br0" timeOffset="86824.3196">25188 6932 0,'71'0'46,"-1"35"-46,19-17 16,-19 17-16,1 0 16,-18 0-16,17-17 15,1 17-15,-1 1 16,-34-19-16,-1 1 16,-35 0-16,35-18 15</inkml:trace>
  <inkml:trace contextRef="#ctx0" brushRef="#br0" timeOffset="87215.8925">25859 7002 0,'-36'71'0,"19"-36"16,17 0-16,-36 18 16,19-17-16,17 17 15,-35-18-15,35-18 16,-36 36-16,19-35 15,17 0 1</inkml:trace>
  <inkml:trace contextRef="#ctx0" brushRef="#br0" timeOffset="87960.0185">26088 7355 0,'0'18'0,"0"17"15,0-17-15,0 17 16,0-17-1,18-18 48,17-36-47,-18 19-16,1-1 15,17-35-15,-17 35 16,0 18-16,-1-17 15,1 17 1,0 0 47,-1 0-48,-17 17-15,0 19 16,0-1-16,0-17 15,0-1-15,0 1 16,0 0 15</inkml:trace>
  <inkml:trace contextRef="#ctx0" brushRef="#br0" timeOffset="89743.9398">27622 6544 0,'0'17'31,"0"1"-15,0 17-16,36 1 16,52-1-16,35 35 15,-52-17-15,-18 0 16,35-35-16,-53 35 15,1-36-15,17 19 16,-36-36-16,1 17 16,0-17 31,-1 0-32,-17-17-15,18 17 16,-18-36-1</inkml:trace>
  <inkml:trace contextRef="#ctx0" brushRef="#br0" timeOffset="90623.855">28381 6720 0,'-35'18'0,"-1"17"16,1-35-16,18 35 15,-1-35-15,0 18 16,1 0-16,17-1 16,0 1 15,-18-1-16,18 1 32,0 0-47,18-1 47,-1 1-47,-17 0 16,18-1-1,-18 1-15,0 0 16,18-1-16,-18 18 16,0 18-16,0-17 15,0-1-15,0-17 16,0-1-16,0 19 16,0-19-16,17 18 15,1 1-15,-18-19 16,17 19-16,-17-19 15,18 36-15,-18-35 16,0 17-16,0-17 16,0 17-16,0-17 15,0-1-15,18 19 16,-1-36-16,-17 35 16,0-17-16,18-1 15,-18 1-15,0-1 16,18 1-16,-18 0 15,0-1 1,17-17 0</inkml:trace>
  <inkml:trace contextRef="#ctx0" brushRef="#br0" timeOffset="95535.4528">19068 12647 0,'53'0'0,"52"0"16,19 0-16,-36 0 15,0 0 1,18 17-16,0-17 15,35 0-15,35 0 16,54 0-16,-1 0 16,89 0-16,-19-17 15,54 17-15,123-18 16,-158-17-16,-89 0 16,1-1-16,16 19 15,-16 17-15,52 0 16,-88 0-16,18-18 15,35 0-15,17 18 16,-70 0-16,36 0 16,-1 0-16,-17 0 15,-1 0-15,-87-17 16,-54 17-16,18 0 16,-17 0-16,17 0 15,-53 0-15,18 0 16,36 0-16,-72 0 15,18 0-15,-17 0 16,17 0 0,-17 0-16,0 0 15,-1 0 1,1 0 0,0-18-1,-1 0-15,36 18 16,-18 0-1,-17 0-15,35 0 16,-18 0-16,36 18 16,-1-18-16,-17 18 15,-17-1-15,-19-17 16,1 0-16</inkml:trace>
  <inkml:trace contextRef="#ctx0" brushRef="#br0" timeOffset="98279.2861">27481 10036 0,'0'35'31,"0"18"-31,0 0 16,0 0 0,18 35-16,0-35 0,-18 0 15,0-17-15,17-1 16,-17 0 0,0-17-16,18-1 78</inkml:trace>
  <inkml:trace contextRef="#ctx0" brushRef="#br0" timeOffset="98663.5122">27446 10036 0,'-18'18'16,"-17"-1"-16,0 36 15,-18-35-15,18 0 16,17 17-16,-17-17 16,35-1-16</inkml:trace>
  <inkml:trace contextRef="#ctx0" brushRef="#br0" timeOffset="99047.8548">27428 10089 0,'18'0'46,"17"18"-46,-17-18 16,17 35-16,1-35 16,-19 18-16,18 17 15,-17-35-15,17 18 16,1-1-16,-1-17 16,-17 0-16,-1 0 15,1 0 32,35 0-31,-36 0-1,19-17-15</inkml:trace>
  <inkml:trace contextRef="#ctx0" brushRef="#br0" timeOffset="99536.3624">28222 9966 0,'-17'17'15,"-19"36"1,-17 0-16,0 35 16,36 1-16,-18-19 15,-1 18-15,19-17 16,-36 35-16,53-53 15,-53 17-15,35 1 16,18-18-16,-35-18 16,35-18-16,0 1 15,0 0-15,0-1 16,0 1 93</inkml:trace>
  <inkml:trace contextRef="#ctx0" brushRef="#br0" timeOffset="100127.7882">28434 10301 0,'0'17'32,"0"19"-32,0 34 15,0-17-15,-18 18 16,18-18-16,0-18 15,0-17 1,0-1-16,0 1 16</inkml:trace>
  <inkml:trace contextRef="#ctx0" brushRef="#br0" timeOffset="100623.5392">28328 10689 0,'0'17'31,"0"19"-31,53-1 16,-35 0-1,-1-35-15,-17 18 16,18-18 46,0 0-62,17 0 16,-35-18 0,53-35-16,-53 18 15,53 0-15,-53 17 16,17 1-16,1-1 16,0 0-16,-18 1 15,0-1 1</inkml:trace>
  <inkml:trace contextRef="#ctx0" brushRef="#br0" timeOffset="102679.6207">29545 9736 0,'0'36'47,"0"17"-47,-17 35 16,-19 18-16,-17 35 16,18 0-16,0 53 15,-36-88-15,36 88 16,-18-53-16,18-35 15,17-1 1,18-52-16,0 18 16,0-18-16,0-18 15,0-17-15,-18 17 16,18-17-16</inkml:trace>
  <inkml:trace contextRef="#ctx0" brushRef="#br0" timeOffset="104319.7721">29845 10160 0,'18'17'31,"-18"19"-31,17 34 15,-17 18-15,18 1 16,-18-37-16,18 37 16,-1-1-16,18 18 15,-17-89 1,-18 19-16,18 34 16,-18-52-16,0-1 15,0 1-15,0 0 16,0-1-16</inkml:trace>
  <inkml:trace contextRef="#ctx0" brushRef="#br0" timeOffset="105095.4045">30021 10107 0,'18'-18'0,"17"18"16,-17 0-1,0 0 1,-1 0-1,1 0 1,17 0 15,-17 53-15,-18-18 15,0 1-15,0-19-16,0 1 15,0 0-15,0-1 16,-36 18-16,36-17 16,-17 0-16,-18 17 15,17-17 1,0-18-16,1 17 16,-1-17-16,0 18 15,1-18-15,-1 0 16</inkml:trace>
  <inkml:trace contextRef="#ctx0" brushRef="#br0" timeOffset="105728.0019">30233 10636 0,'0'18'15,"18"-1"1,-18 1 0,0-1-1,17 19-15,1-19 16,0 1-16,-1 0 16,1 17-16,0-17 15,-1 17 16,1-18 1</inkml:trace>
  <inkml:trace contextRef="#ctx0" brushRef="#br0" timeOffset="106479.7934">30498 10654 0,'-18'17'0,"-17"18"16,-1-17-16,19 17 16,-18-35-16,17 36 15,-17-19-15,35 19 16,-18-19 15,18 1-15,0-1 15,0 1 0,0 0-31,0 17 16,0-17-16,0-1 15,0 19-15,18-1 16,-18-17-16,17-1 16,1 36-16,-18-18 15,18 1-15,-18-19 16,17 36-16,-17-35 47</inkml:trace>
  <inkml:trace contextRef="#ctx0" brushRef="#br0" timeOffset="106839.107">30656 11112 0</inkml:trace>
  <inkml:trace contextRef="#ctx0" brushRef="#br0" timeOffset="108144.3395">30092 10812 0,'18'0'47,"52"0"-47,-17 0 16,18 0-16,17-17 15,0 17-15,-17 0 16,-19 0-16,1 0 16,-17-18-16,-19 18 15,1 0-15,0-18 16,-1 18-1</inkml:trace>
  <inkml:trace contextRef="#ctx0" brushRef="#br0" timeOffset="109374.8422">30409 10618 0,'-17'53'16,"17"-18"-16,0 18 16,0 0-16,0 18 15,0-1-15,0-17 16,0 0-16,-18 0 15,18 18-15,0-36 16,18 0-16,-18 18 16,0-35-16,17-18 15,-17 17-15,18 1 78,0-18-62,35 0-16,-18-18 16,0 1-16,-17-18 15,17-1-15,-17 1 16,17 17-16,-35 1 16,0-1-16,0 0 15,18 18 63,-18 36-62,0-1-16,17 0 16,1-17-16,17 17 15,-35-17 1,18-18-16,0 0 15,17 0-15,0 0 16,-17-18 0,-18 1-16,0-1 15,17-17-15,-17 17 16,0 0 0,0 1-1,0-1-15,0 0 47,-35 18-47,17 0 16,-34 0-16,34 0 15,-17 0-15,-1 0 16,19 0 0</inkml:trace>
  <inkml:trace contextRef="#ctx0" brushRef="#br0" timeOffset="109783.5965">31044 10953 0,'36'0'47,"17"-17"-47,17-1 15,18 18-15,36-35 16,-18 35-16,-53 0 16,17-18-16</inkml:trace>
  <inkml:trace contextRef="#ctx0" brushRef="#br0" timeOffset="110343.8328">31380 10777 0,'0'53'16,"0"-35"-16,0 17 15,0-18-15,0 19 16,0-19-1,17 1 64,18-18-79,18-18 15,-17-17-15</inkml:trace>
  <inkml:trace contextRef="#ctx0" brushRef="#br0" timeOffset="110727.1938">31750 10618 0,'0'36'0,"0"-1"15,0 18-15,0 0 16,0 0-16,0-1 16,0 19-16,0-53 15,18 52-15,-18-34 16,17 16-16,-17-16 15,0-19-15,0 1 16,18 0 0</inkml:trace>
  <inkml:trace contextRef="#ctx0" brushRef="#br0" timeOffset="112007.6861">29774 12259 0,'0'17'16,"0"19"-16,0-1 16,0 18-16,0-18 15,0 0-15,0 1 16,0-1-16,0 0 16,0 0-16,0 1 15,0-1-15,0-17 16,0 17-16,0 0 15,0-17 1,0 17-16,0 0 16,0-17-1,0 0-15,0-1 16,0 1 0,0 0-1,0-1 16,0 1-31</inkml:trace>
  <inkml:trace contextRef="#ctx0" brushRef="#br0" timeOffset="113223.8374">29757 12170 0,'17'-17'0,"36"17"15,-17-18-15,-19 18 16,54 0-16,-36 0 15,0 0-15,1 0 16,-19 0-16,1 0 47,0 0-47,-18 35 16,-18 18-16,18 0 15,-18 0-15,-17 0 16,17-18-16,-35 18 15,36-35 1,-36 0-16,18-1 16,-18-17-16,17 0 15,19 0-15,-1 0 16,-17 0-16,88 18 141,-36-18-141,54 35 15,-53-35-15,-1 18 16,19-1-16,34 19 15,-35-19-15,-17 1 16,17-18-16,-35 18 16,18-1-1,0 1 188,-1 17-203,18 1 16,1 16-16,-1-16 16,-17-19-1,-1 1-15,1 0 16</inkml:trace>
  <inkml:trace contextRef="#ctx0" brushRef="#br0" timeOffset="113663.7761">30427 12735 0,'0'-18'16,"18"18"-1,17 0-15,-17 0 16,17 0 0,0 0-16,18 0 15,-18 0-15,1 0 16,-1-17-16,-17 17 16,-1 0-16</inkml:trace>
  <inkml:trace contextRef="#ctx0" brushRef="#br0" timeOffset="114496.348">30656 12576 0,'0'35'0,"0"1"16,0 17-16,0 0 15,0 0-15,0-1 16,0-34-16,0 35 16,0-35-1,18-1 16,0-17-31,17 0 16,-17 0 0,-1 0-1,1 0-15,0 0 16,-1-35-16,1 17 16,-18 1-1,0 52 79,0-17-94,0 17 16,17-35-1,1 0 32,0 0-47,-1 0 16,1-35-16,0 35 15,-18-18-15,0 0 32,0-17-17,0 17 1,0 1-1,-53 17 1,0 0 0,18 0-1,17 0-15</inkml:trace>
  <inkml:trace contextRef="#ctx0" brushRef="#br0" timeOffset="114903.7776">30921 12806 0,'35'0'0,"18"0"15,0 17-15,-18 1 16,-17-18-16,0 0 16,52 0-16,-52 0 31</inkml:trace>
  <inkml:trace contextRef="#ctx0" brushRef="#br0" timeOffset="115200.0555">31133 12753 0,'35'35'16,"-35"-17"-16,0-1 15,0 36-15,18-18 16,-1-17-1,-17 0 1,18-1-16,-1-17 63</inkml:trace>
  <inkml:trace contextRef="#ctx0" brushRef="#br0" timeOffset="115607.3272">31397 12629 0,'0'18'15,"0"-1"1,18 54-16,-18-36 16,35 36-16,-35-54 15,18 36-15,-18 0 16,17 0-16,1-35 15,-18 35 1,18-53-16</inkml:trace>
  <inkml:trace contextRef="#ctx0" brushRef="#br0" timeOffset="140575.8407">23530 4550 0,'0'53'47,"0"0"-31,18 53-16,-18-18 15,18 36-15,-1-1 16,-17 18-16,18-17 15,-18 17-15,17 0 16,1-17-16,17-1 16,1-17-16,-19 17 15,-17-34-15,18-37 16,17 37 0,-35-36-16,0-18 15,18 0-15,-18-17 16,0-1-16,0 1 15,-53-71 267,0 18-282,0 0 15,18 17-15,-18-35 16,-35 18-16,52 17 16,-16-17-16,16 17 15,1-17-15,0 17 16,35 1-16,-36 17 15,36-18 17,-17 18-32,17-18 31,0 1 125,17 17-156,72 0 16,-72 0-16,89 0 15,-35 0-15,34 0 16,-52 0-16,0 0 16,18 0-16,-18 0 15,-18 0-15,36 0 16,-36 0 15,-17 0-15,-1 0-1,1 0 1,-1 0-16,1 0 16,0 0-1,-1 0 48,-17 17 15,0 1-78,-17 0 16,-1-1-1,0-17-15,1 36 16,-1-19-16,1 1 15,-1 17-15,0-17 16,1-1-16,-1 19 16,0-19-16,18 1 15,-17 0-15,-1-1 16,0 1 0,1 0-1,17-1 16</inkml:trace>
  <inkml:trace contextRef="#ctx0" brushRef="#br0" timeOffset="311438.7861">26494 3968 0,'-53'0'31,"0"53"-15,17 36-16,-69 16 15,34 1-15,-17 35 16,0-35 0,0 18-16,-36 52 15,36 0-15,17-34 16,-35 34-16,71-53 15,-18 1-15,0-18 16,18-1-16,0-16 16,17-19-16,1-17 15,-19 0-15,19 0 16,-1-18-16,0 1 16,1-19-16,17 36 15,-18-35-15,0-1 16</inkml:trace>
  <inkml:trace contextRef="#ctx0" brushRef="#br0" timeOffset="312526.9256">25065 5891 0,'-35'18'0,"35"-1"16,0 19-1,-18-19-15,0 1 16,18 0-16,0 17 15,0-18-15,-17 1 16,-1 0-16,18-1 16,0 1-16,-35 0 15,35-1-15,0 1 16,53-53 78,17-1-79,18 19-15,-17-1 16,35-17-16,35 0 16,-35 17-16,-18 0 15,35 18-15,-52 0 16,17-35-16,-70 35 15,-1 0-15,19-18 16,-72 1 140,-16-1-140,-19-17-16,-17 35 16,-18-18-16,35 0 15,-17 1-15,-35-18 16,52 17-16,-35 0 15,71 1-15,0-1 16,17 18 0,-17-18 77,17 18-93,-17 0 16,0 0-16,-18 0 16,17 0-16,19 0 15</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2:37:03.094"/>
    </inkml:context>
    <inkml:brush xml:id="br0">
      <inkml:brushProperty name="width" value="0.05292" units="cm"/>
      <inkml:brushProperty name="height" value="0.05292" units="cm"/>
      <inkml:brushProperty name="color" value="#FF0000"/>
    </inkml:brush>
  </inkml:definitions>
  <inkml:trace contextRef="#ctx0" brushRef="#br0">3034 6350 0,'35'0'31,"53"0"-15,36 17-16,-1-17 15,-17 0-15,88 0 16,18-35-16,0 0 16,34-1-16,-34 19 15,-18-89-15,35 88 16,-17-17-16,-35-18 16,-72 0-16,1-17 15,0-1 1,-53 1-16,-35-1 15,-1-35-15,-17 36 16,0-1-16,0-17 16,-35 0-16,-53-18 15,35 35-15,-53 1 16,-17 17-16,-36 18 16,106-1-16,-71 19 15,-17 17-15,-53 0 16,18-18-16,-71 18 15,71 0-15,17 0 16,-53 0-16,53 53 16,18-18-16,0 18 15,0 0-15,18 0 16,17 0-16,35 0 16,1-18-16,34 18 15,1-18-15,0 18 16,17-18-16,0 1 15,18-19 1,0 1-16,0 17 16,0-17-16,0 17 15,18-17 1,0-1 0,17-17-1,-17 18 1,35-18-16,-36 0 15,1 0 1,0 18-16</inkml:trace>
  <inkml:trace contextRef="#ctx0" brushRef="#br0" timeOffset="1271.9179">4974 5327 0,'-35'35'16,"17"-17"-16,-35 34 15,0 1-15,36-17 16,-36 17-16,35 17 16,1-35-16,-1-17 15,18 17-15,0 18 16,0 18-16,0-36 15,0 18-15,18 0 16,-1-18-16,1 0 16,-1 1-16,19-1 15,-19-17-15,1-1 16,0-17-16,17 36 16</inkml:trace>
  <inkml:trace contextRef="#ctx0" brushRef="#br0" timeOffset="3488.4077">5556 5591 0,'-17'0'31,"-19"35"-15,1 1-16,17-19 15,1 19-15,-54 34 16,54-17-16,-19-18 15,1 18-15,17-17 16,1-19-16,-19 19 16,19-19-16,17 1 15,0-36 48,-18-17-48,18 17 1,0-17-16</inkml:trace>
  <inkml:trace contextRef="#ctx0" brushRef="#br0" timeOffset="3984.0041">5274 5309 0,'71'53'15,"34"-18"-15,-69 0 16,34 18-16,18-35 16,-17 17-16,0 18 15,-36-35-15,0 35 16,-17-53-16,-1 35 16,1-17-16,0 17 15,-18-17-15,0-1 16,17 18-16,-17 1 15,36-1-15,-36-17 16,17-1-16,-17 1 109</inkml:trace>
  <inkml:trace contextRef="#ctx0" brushRef="#br0" timeOffset="4520.562">6297 5221 0,'35'35'0,"1"-17"16,17 35-16,-18-18 16,18 18-16,-36 17 15,36 1-15,-17 17 16,-1-17-16,-35-18 15,0 17-15,18 18 16,-18-17-16,0-18 16,0 17-16,0 1 15,-53-1-15,53-34 16,-18 17-16,18-18 16,-35 0-16,17 1 15,18-19-15,-35 1 16,35-1-16,0 1 15,-18 0 17</inkml:trace>
  <inkml:trace contextRef="#ctx0" brushRef="#br0" timeOffset="6359.7751">16828 6650 0,'70'0'94,"89"17"-78,88-17-16,-71 0 15,159 18 1,-35-1-16,71 36 16,-36-53-16,53 0 15,0 0-15,-141 0 16,-36 0-16,-105 0 16,0 0-16,-35 0 15,-36 0-15,0 0 16</inkml:trace>
  <inkml:trace contextRef="#ctx0" brushRef="#br0" timeOffset="8336.3432">16863 7373 0,'70'-36'63,"54"36"-48,17 0-15,71 0 16,35 0-16,-1-35 15,1 35 1,53 0-16,-18 0 16,-70 0-16,-71 0 15,-17 0-15,52 0 16,-52 0-16,-19 0 16,-69 0-16,-1 0 15,-17 0 1</inkml:trace>
  <inkml:trace contextRef="#ctx0" brushRef="#br0" timeOffset="10584.2477">21220 3933 0,'0'88'31,"17"53"-15,1 18-16,-1-35 15,36 70-15,-35-53 16,35 35-16,-18-52 15,-35-54-15,0 1 16,36 35-16,-36-36 16,0-17-16,0-35 15,0 17-15,0-17 16</inkml:trace>
  <inkml:trace contextRef="#ctx0" brushRef="#br0" timeOffset="11344.3811">21026 4762 0,'0'18'32,"17"35"-17,36 35-15,-18-18 16,18 1-16,0 53 15,18-1-15,-1 0 16,19 19-16,34-19 16,-35 36-16,0-36 15,-70-105-15,70 52 16,-35 1 0,-18-18-16,1 17 15,17-34-15,-53-19 16,35-17 31,0-70-32,18-54-15,0 1 16,53-89-16,0 53 16,17-70-16,-17 35 15,-53 71-15,-18 34 16,0-16-16,-35 16 15,0 54-15,0 0 16,-17 0 0,-1 35-16,1 0 15,-54 0-15,0 0 16,-70 70-16,18 1 16,17-36-16,-35 53 15,17-35-15,-52-18 16,-36 1-16,18-19 15,-88 1-15,88-18 16,0 18-16,18-18 16,35 0-1,52 0-15,72 0 16,-1 0-16,0 0 16</inkml:trace>
  <inkml:trace contextRef="#ctx0" brushRef="#br0" timeOffset="12936.7129">3986 9154 0,'0'71'16,"0"17"-1,-17-17-15,-1 17 16,18 35-16,0 18 15,0 0-15,0-17 16,18-1-16,-18-34 16,17-19-1,1 18-15,-18-35 16,18-35-16,-18 0 16,17-18-1,1-18 1,-18-88-16,18-17 15,-1-89-15,54 53 16,-36-17-16,0-1 16,1 19-16,-1 52 15,35-18-15,-52 71 16,35-17-16,-18 35 16,-35 17-16,18 18 15,0 18 16,-1 87-31,1 37 16,-1 52-16,36-36 16,-53 36-16,36-35 15,-36 17-15,0-87 16,0-19-16,0-52 16,0 17-16,0-70 62,53-53-62,-18-18 16,18-18-16,0-17 15,17-18-15,1 54 16,-1-1-16,19-18 16,-54 36-16,18 18 15,-18-1-15,-17 36 16,-1 35-16,-17 35 62,0 71-62,0 35 16,36-18-16,-19-34 16,-17 16-16,18-34 15,0 0-15,-18-36 16,17 18-16,1-36 15,-18 1 1,35-18 62</inkml:trace>
  <inkml:trace contextRef="#ctx0" brushRef="#br0" timeOffset="13632.6076">6279 9013 0,'-17'-35'0,"17"0"15,0 17-15,-35 0 16,17 18 31,-17 71-47,-1 70 15,1-35 1,-18 53-16,18-36 16,35-52-16,0-1 15,0-52-15,0 35 16,0-36-16,17 36 16,1-53-16,17 0 15,-17 0 1,35 0-16,-18-53 15,36-53-15,-18-17 16,17 35-16,-34 17 16,-1-35-16,0 71 15,-35 106 63,0-18-62,0 35-16,0-35 16,18 0-16,-1 0 15,-17-18-15,18 18 16,0-36 46,-1-17-46,1-17 0,0-1-16,-1 0 15</inkml:trace>
  <inkml:trace contextRef="#ctx0" brushRef="#br0" timeOffset="13896.3268">6756 9542 0,'17'0'16,"1"0"-16,0 53 16,-1-18-16,1 1 15,35 17-15,-36 0 16,-17-36-1,18-17-15,-18 18 16</inkml:trace>
  <inkml:trace contextRef="#ctx0" brushRef="#br0" timeOffset="14304.6133">7267 9295 0,'35'141'0,"-35"1"16,53 16-16,-17-17 15,-1-17-15,-35-1 16,35 1-16,-35-54 16,18 1-16,-18-53 15,18 35-15,-1-53 78,-17-18-62,0-17-16,0-18 16,-17-35-16,17 52 15</inkml:trace>
  <inkml:trace contextRef="#ctx0" brushRef="#br0" timeOffset="14809.0253">7461 8978 0,'71'0'0,"-18"0"15,-18 0-15,-17 0 16,17 0-16,-17 0 16,-1 0-16,1 18 46,-18 17-30,0 18-16,0 0 16,0 0-16,-35 17 15,17 1-15,-35-1 16,0 1-16,35-18 16,-34 17-16,-1-17 15,53-18-15,-36-17 16,19 17-16,-1-17 15,18 0 48,35-18-63,1-36 16,17-17-16,-18-17 15</inkml:trace>
  <inkml:trace contextRef="#ctx0" brushRef="#br0" timeOffset="15096.1332">8114 9137 0,'0'0'0,"53"88"0,-18-18 16,0 19-16,1-19 15,-1-17-15,0 0 16,0-18-16,1 0 16,-19-17-16,1 0 15,0-18-15,-1 0 31,19 0-31</inkml:trace>
  <inkml:trace contextRef="#ctx0" brushRef="#br0" timeOffset="15528.614">8908 8907 0,'0'71'15,"0"17"-15,0 18 16,-18 17-16,18 18 15,-18 18-15,-35 0 16,18 17-16,18-52 16,-54 17-16,36 0 15,-1-53-15,1-17 16,17-18-16,1-18 16,17-17-16,0-1 15,0 1-15,-18 0 16</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2:39:27.743"/>
    </inkml:context>
    <inkml:brush xml:id="br0">
      <inkml:brushProperty name="width" value="0.05292" units="cm"/>
      <inkml:brushProperty name="height" value="0.05292" units="cm"/>
      <inkml:brushProperty name="color" value="#FF0000"/>
    </inkml:brush>
  </inkml:definitions>
  <inkml:trace contextRef="#ctx0" brushRef="#br0">11095 6614 0,'212'18'0,"70"17"16,-141-35 0,106 0-16,-36 18 15,19-18-15,17 0 16,-106-71-16,18 1 16,-1-71-16,-17 35 15,-52-35-15,-1-18 16,-35 18-16,17-18 15,-52 0-15,17 36 16,-17 17-16,17-17 16,-35 52-16,0 0 15,-35-34-15,-18 52 16,35 17-16,18 19 16,-70-54-16,-71 71 15,-36 0-15,-34 0 16,-177 0-16,52 88 15,125-17-15,-107 52 16,-211 54-16,88-36 16,247-35-16,18-36 15,52 1-15,36-1 16,53-34-16,-1-1 16,36 0-16,0 0 15,0 18 1,71 0-1,17-17-15,-17 17 16,-18-36-16,70 36 16,54 0-16,-36 18 15,-18-36-15,-35-18 16</inkml:trace>
  <inkml:trace contextRef="#ctx0" brushRef="#br0" timeOffset="6111.108">21749 2328 0,'0'18'16,"0"-1"-1,0 1-15,35 35 16,-35 0-16,0 0 16,35 17-16,-17 18 15,-18 1-15,18 34 16,-1-17-1,-17 35-15,0-35 16,0 35-16,0 0 16,0 0-16,0 18 15,-17-71-15,17 18 16,0-35-16,0-36 16,0 0-16,0-17 15,0-1-15,17-17 47,-17-35-31,0-18-16,18 18 15</inkml:trace>
  <inkml:trace contextRef="#ctx0" brushRef="#br0" timeOffset="7303.272">21978 2240 0,'0'-18'16,"53"18"0,-35 0-1,17 0-15,-17 0 16,17 0-16,0 0 15,-17 18-15,35 17 16,-18 0-16,-17 18 16,-18-35-16,35 35 15,-35 0-15,17 0 16,-17 0-16,0 17 16,-17 36-16,-36-18 15,18-17-15,-18 17 16,35-35-16,-35-18 15,0 53 1,18-52-16,0-1 16,17-17-16,0-1 15,18 1-15,-17-1 16,17 19 0,17-19 77,72 19-93,-19-19 16,1-17-16,35 0 16,-36 0-16,18 0 15,18 0-15,-53-35 16,35-36-16,-35 19 15,18-54-15,-18 17 16,0-52-16,-18 53 16,0 18-16,-17 52 15,-18-35-15,0 35 16,-36 89 46,1 88-46,35-53-16,-17 17 16,17-17-16,0 0 15,0-36-15,17 36 16,18-35-16,36-18 16,-18-36-16,18 18 15,52-35-15,-35-35 16,36-53-16,34-35 15,-69 17-15,16 0 16,-16-53-16,-1-17 16,-53 35-16,-17 0 15,-18 52-15,-18-34 16,-70 35-16,17-18 16,-17 18-16,-18 35 15,0 17-15,-35 1 16,18 35-16,35 0 15,17 0-15,36 35 16,0 1-16,17-1 16,18 0-16,0-17 15,0 0 1,-18-18-16,18 17 31,0 1-31,0 17 16</inkml:trace>
  <inkml:trace contextRef="#ctx0" brushRef="#br0" timeOffset="7838.5057">24500 2046 0,'-70'17'0,"-18"54"0,17-18 16,-17 35 0,17 53-16,36 0 15,17 0-15,18-17 16,0-18-16,53 35 15,18-18-15,-1-34 16,19 16-16,-1-52 16,18 0-16,0-35 15,-36-18-15,-35 17 16,18-17-16,0 0 16,-35 0-16,52-35 15,-34 18-15,-19-19 16,1 19-16,0-1 15,-18 0 1</inkml:trace>
  <inkml:trace contextRef="#ctx0" brushRef="#br0" timeOffset="8095.2291">25118 3369 0,'17'35'15,"1"-35"-15,17 35 16,1 1-16,17-19 16,-1 18-16,-34-17 15,0-18-15,35 0 16,-18 0-16,0 0 15,18 0-15,-35-35 16,17 17-16,-17 1 16</inkml:trace>
  <inkml:trace contextRef="#ctx0" brushRef="#br0" timeOffset="8448.5737">25770 2363 0,'0'88'0,"18"71"15,-18-53-15,18 0 16,-1 35-16,1 0 15,17 18-15,-35-71 16,53 18-16,-53-53 16,0-36-16,18 19 15,-1-36 32,-17-53-31,0-35-16,0-36 15,0 18-15</inkml:trace>
  <inkml:trace contextRef="#ctx0" brushRef="#br0" timeOffset="8895.6758">25788 2081 0,'35'0'16,"-17"0"0,35 0-16,-18 0 15,0 0-15,1 18 16,-1-1-16,-35 1 16,18-18-16,-18 35 15,0 18 1,0-18-1,0 18-15,-36 18 16,19-18-16,-19 17 16,1-17-16,0-17 15,0 17-15,-18-18 16,35 0-16,0-17 16,-17-1-16,35 1 15,-35 0-15,70-36 78,0-17-78,71-36 16,-53 18-16,18 0 16</inkml:trace>
  <inkml:trace contextRef="#ctx0" brushRef="#br0" timeOffset="9199.2845">26441 2081 0,'0'53'15,"17"-35"-15,19 35 16,34 52-16,-35-69 16,36 69-16,-18-69 15,0 34-15,-36-52 16,19-18-16,-19 0 16,1 0-16,35 0 15,-53-18-15,35-17 16,1-18-16,-1-53 15,-18 36-15</inkml:trace>
  <inkml:trace contextRef="#ctx0" brushRef="#br0" timeOffset="9526.4257">27076 1993 0,'0'123'0,"-36"18"16,19 18-16,-1 35 15,-17 18-15,0-36 16,-36-35-16,53 36 16,-52 17-16,52 17 15,-35-69-15,18-19 16,0 1-16,-1-19 15,1-52-15,35-17 16,-17 16-16,-1-52 16</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2:39:43.989"/>
    </inkml:context>
    <inkml:brush xml:id="br0">
      <inkml:brushProperty name="width" value="0.05292" units="cm"/>
      <inkml:brushProperty name="height" value="0.05292" units="cm"/>
      <inkml:brushProperty name="color" value="#FF0000"/>
    </inkml:brush>
  </inkml:definitions>
  <inkml:trace contextRef="#ctx0" brushRef="#br0">2752 6314 0,'35'0'62,"71"0"-62,53 0 16,-18 0-16,123 0 15,-34-17-15,140-36 16,212 0-16,141 53 16,142-35-16,-36-36 15,88 53-15,-106-17 16,106 35-16,-105 0 16,-142 0-16,-88 0 15,-159 0-15,-123 0 16,-88 0-16,-106 0 15,-18 0-15,-53 0 16,-17 0 47,-18-17-48,-18-19 1,1 19-16,-36-36 15,-18 17-15,-35-34 16,-17-18-16,-18 35 16,88-18-16,-141-35 15,35 36-15,-35-18 16,-53 17-16,-141-88 16,-53 18-16,106 71 15,141-1-15,-282-17 16,-212 0-16,159 52 15,-71-17-15,53 18 16,106 18-16,212-1 16,-1 18-16,-87 0 15,-1 0-15,107 88 16,-124-35-16,-53 53 16,17-36-16,54-17 15,140 18-15,-34-1 16,70-17-1,17 0-15,53-35 16,-17 53-16,35-19 16,18-34-16,-18 35 15,53-35-15,-17 17 16,-19 18-16,36-18 16,-17 36-16,17-54 15,0 36-15,0-18 16,0 1-16,0-1 15,0 0-15,0 1 16,0-19-16,35 71 16,-35-70-16,35 0 15,0 35-15,1-18 16,-19 0-16,19-17 16,-1 35-16,-17-53 15,17 17-15,-35 1 16,17-18-16,19 0 15,-1 18 1</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2:40:26.655"/>
    </inkml:context>
    <inkml:brush xml:id="br0">
      <inkml:brushProperty name="width" value="0.05292" units="cm"/>
      <inkml:brushProperty name="height" value="0.05292" units="cm"/>
      <inkml:brushProperty name="color" value="#FF0000"/>
    </inkml:brush>
  </inkml:definitions>
  <inkml:trace contextRef="#ctx0" brushRef="#br0">11183 3968 0,'18'0'31,"-1"-17"-31,19 17 16,34 0-16,-35 0 15,54 0-15,-1-18 16,-53 18-16,0-17 15,1-1-15,-1 18 16,0-18-16</inkml:trace>
  <inkml:trace contextRef="#ctx0" brushRef="#br0" timeOffset="384.6601">11201 4339 0,'70'0'0,"36"0"15,0 0-15,0 0 16,-53 0-1,0 0-15,-18 0 16,-17 0-16,-1-18 16,1 18-1</inkml:trace>
  <inkml:trace contextRef="#ctx0" brushRef="#br0" timeOffset="720.4706">11289 4198 0,'0'70'15,"0"36"-15,0 35 16,0-35-16,18 35 16,-18-35-16,35 17 15,-18-52-15,1-18 16,-18 0-16,18-18 15,-1 18-15,-17-35 16,18-1 0,0-17 15</inkml:trace>
  <inkml:trace contextRef="#ctx0" brushRef="#br0" timeOffset="1095.3407">12188 3951 0,'0'17'0,"0"72"16,18-19-16,-18-52 15,18 88-15,-18-53 16,17 35-16,1-18 16,-18-17-16,18 18 15,-18-54-15,35 36 16,-35-35-16,0 0 15,0-1 1</inkml:trace>
  <inkml:trace contextRef="#ctx0" brushRef="#br0" timeOffset="1415.4521">12753 4568 0,'0'18'31,"0"-1"-15,0 1 0,18 17-16,-1-35 15,-17 18-15,18-18 31</inkml:trace>
  <inkml:trace contextRef="#ctx0" brushRef="#br0" timeOffset="1760.5557">13123 3880 0,'0'0'0,"0"88"0,18 1 15,17 34-15,1 1 16,-19-1-16,36-17 15,-35-18-15,-1 0 16,19-35-16,-36 0 16,0-35-1,35 17-15</inkml:trace>
  <inkml:trace contextRef="#ctx0" brushRef="#br0" timeOffset="2264.3086">13229 3704 0,'35'0'0,"18"0"15,0 0-15,0 0 16,-35 0-1,17 0-15,-17 0 47,-1 0-31,-17 17 0,0 19-1,-53 70-15,18-71 16,18 35-16,-19-17 15,19 0-15,-1 0 16,0-35-16,1 17 16,17-17-1</inkml:trace>
  <inkml:trace contextRef="#ctx0" brushRef="#br0" timeOffset="2607.6759">13688 3616 0,'35'35'0,"0"18"16,-17-18-16,17 18 16,18 0-16,0-18 15,-18 18-15,-17-53 16,0 35-16,-18-17 15,17-18 1,1 0 0,0 0-1,17 0 1,0-18-16,-17 1 16</inkml:trace>
  <inkml:trace contextRef="#ctx0" brushRef="#br0" timeOffset="2975.8775">14252 3686 0,'0'88'16,"0"18"-16,0-18 15,0 36-15,-35-18 16,35-18-16,0 35 16,0-70-16,0 35 15,-18 1-15,1-19 16,17-34-16,0 16 15,0-34-15,0 0 16,0-1-16,0 1 16,0 0-1,-18-18-15,0 35 16</inkml:trace>
  <inkml:trace contextRef="#ctx0" brushRef="#br0" timeOffset="3743.8238">11201 5785 0,'123'53'16,"89"-53"-16,17 0 15,36-18-15,35-34 16,17-1-16,71-53 16,106-71-16,-18 36 15,247-88-15,-140-18 16,-125 18-16,-52-53 16,-230 123-1,-70-35-15,-18 53 16,-52-36-16,-36 1 15,0 88-15,-106-36 16,-18 1-16,-35-36 16,18 18-16,53-35 15,-123 87-15,-178-69 16,37 69-16,17 1 16,-36 0-16,-282 0 15,318 88-15,-141 0 16,0 88-16,141 35 15,17 1-15,1 52 16,123-35-16,-53 18 16,106-18-16,-36-35 15,71 18-15,-17 34 16,-1 19-16,54-19 16,-1 37-16,71-19 15,-17-35-15,17-18 16,17-34-16,36 16 15,-17-52 1,52 18-16,0 0 16,35-1-16,1-35 15,-54 1-15,54-1 16,-18-17-16,0-1 16,-71-17-16,-18 0 15</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2:40:34.934"/>
    </inkml:context>
    <inkml:brush xml:id="br0">
      <inkml:brushProperty name="width" value="0.05292" units="cm"/>
      <inkml:brushProperty name="height" value="0.05292" units="cm"/>
      <inkml:brushProperty name="color" value="#FF0000"/>
    </inkml:brush>
  </inkml:definitions>
  <inkml:trace contextRef="#ctx0" brushRef="#br0">2875 4356 0,'88'0'15,"-35"0"-15,53 0 16,0 0-16,70 0 16,18 0-16,-53 0 15,89 0-15,34 0 16,19 0-16,52 0 15,53 0-15,53 0 16,176 0-16,18 18 16,-18-18-16,-34 0 15,16-53-15,-52-53 16,141 71-16,-335-18 16,70-17-16,-88-36 15,0 18-15,53-18 16,-141 18-16,-70 17 15,-19-17-15,-122 35 16,17-18-16,-53 18 16,0-35-16,-89-53 15,54 18-15,-35 17 16,-54-53-16,18 53 16,-35-17-16,-35-36 15,-18 18-15,-35 0 16,52 0-1,-123 0-15,-52-1 16,-354-52-16,247 142 16,-193-54-16,-36 17 15,0 19-15,-53 17 16,35 53-16,-70 0 16,71 0-16,35 0 15,140 0-15,107 53 16,88 17-16,106 1 15,52 35-15,71-36 16,1 1-16,16 0 16,54-1-16,0-17 15,17-18-15,18 18 16,0 0-16,18 18 16,52 34-16,1-16 15,17 17-15,0-1 16,-17-16-16,17-1 15</inkml:trace>
  <inkml:trace contextRef="#ctx0" brushRef="#br0" timeOffset="959.9838">2663 6332 0,'0'53'0,"18"18"16,0 34-1,-18 36-15,0 18 16,0 53-16,0 0 16,0 17-16,0 0 15,0 18-15,0 0 16,0-18-16,0 36 16,0-36-16,17-35 15,1 18-15,0-71 16,-1 35-16,36-87 15,-35-1-15,0-53 16,-18-17-16,17-1 16,1-17 15,-1 0-15,1-35-16</inkml:trace>
  <inkml:trace contextRef="#ctx0" brushRef="#br0" timeOffset="3303.3294">2875 5979 0,'18'-17'16,"52"17"-16,1 35 15,123-17-15,0 17 16,106 18-16,-71-18 16,159 36-16,106 17 15,53-35-15,105 35 16,1 0-16,-18-88 15,53 71-15,0-1 16,-71-70-16,18 0 16,36 53-16,-36-18 15,0-52-15,105 70 16,-34-53-16,70-18 16,-17 18-16,70 0 15,70 0-15,107-35 16,-89 35-16,-70 0 15,-71 0-15,70 0 16,-211-36-16,141 1 16,-105 18-16,-36 17 15,70 0-15,-52-71 16,-106-17-16,-1 35 16,-69-88-16,158-53 15,70 35-15,-34 0 16,175-35-16,-70 88 15,-70 18 1,35-18-16,0-17 16,-18 88-16,-71-54 15,-634 54-15,-18 17 16,0 36 78,-18 0-32,-17 35-62,-35 53 16,-36-1-16,-71 1 15,36 18-15,-18-19 16,-70 1-16,106 0 16,-71 18-16,-18-19 15,53 1-15,-17-35 16,-18 35 0,35-36-16,-35 18 15,53 1-15,-35-1 16,70 0-16,-35 18 15,35-36-15,0 1 16,71-36-16,-36 36 16,53-36-16,-17 0 15,35 18-15,-17-35 16,17 17-16,-18-17 16,18-1-16,0 36 15,0-35-15,0 35 16,0-18-16,0 0 15,18 1-15,-18 34 16,17 19-16,-17-19 16,0 54-16,0-36 15,0 35-15,0 18 16,18 18-16,-18-18 16,0 53-16,0 0 15,0-35-15,-53 17 16,35-17-16,-17 17 15,-18-17-15,18-18 16,0 0 0,-1-52-16,1 17 15,17-1-15,-17-16 16,0 16-16,35-69 16,-18 17-16,-17-1 15,35-34-15,0 0 16,-18-1-16,18 1 78,-35-18-62,-18 0-16,-18 0 15,-34 0-15,-72 0 16,19 0-16,34 0 15,53 0-15,-281 0 16,-125 0-16,-69-18 16,-125 18-16,1-17 15,-53 17-15,-141 0 16,-36 17-16,36-17 16,-54 0-16,19 0 15,88 0-15,-142 0 16,-17 36-1,70-19-15,18 19 16,-123-89-16,-53 53 16,-1-106-16,142 35 15,0 71-15,105 0 16,107 0-16,246 18 16,124-18-16,-229 0 15,123 0-15,0 0 16,17 0-16,36 0 15,0 0-15,194 18 16,-17-18-16,34 0 16,18 0-16,-17 0 15,123 0-15,35 0 16,-123 0-16,-53 0 16,53 0-16,-123 0 15,34 0-15,1 0 16,17 0-16,-35 0 15,36 0-15,34 0 16,36 0-16,0 0 16,53 0-16,-18 0 15,36 0 1,-19 0-16,19-36 16,-1 36-16,1 0 15,34 0-15,1 0 16,-18-17-16,36 17 15,-19-18 17,19 18-17,-19-18 1,1 18-16,18 0 16,-1-17-16,0 17 15,-17-18-15,35 0 16,-18 1-16,18-1 31,0 1-31,0-1 16,0 0-1</inkml:trace>
  <inkml:trace contextRef="#ctx0" brushRef="#br0" timeOffset="15479.6077">4304 13299 0,'0'-70'0,"0"-18"16,0-36-16,0 1 16,0-36-16,0-35 15,18-18-15,17 1 16,-18-1-16,19 0 16,-19 36-16,1-1 15,-18-17-15,0 53 16,18 0-16,-18 88 15,17-35-15,-17 35 16,0 36-16,0-1 16,0 0 15,-17 18 0,-1 0-31,-17 36 16,17-1-1,-17 18-15,-18-18 16,-35 71-16,35-53 16,-71 0-16,18 0 15,-35 17-15,71 1 16,-89-18-16,36 17 16,-1 1-16,18 17 15,-35-17-15,35-1 16,53-17-16,-35 0 15,53-18-15,17 0 16,18-17 0,0 0-1,36-18 17,69 0-32,37 0 15,-1 0-15,35 0 16,18 0-16,18 0 15,17 0-15,0 0 16,18 0-16,-35-18 16,0 0-16,-18-17 15,-36 18-15,-16 17 16,-37-18-16,-52 18 16,-35-18-1,0 18-15,-18-17 94,-18-1-94,18-35 16,-71-17-16,18 17 15,18-18-15,0 36 16,-36-53-16,-17-18 15,18 53-15,-54-88 16,18 88-16,0-35 16,-35 17-16,35 18 15,36 0-15,-18 18 16,-18-18-16,88 35 16,-17 1-16,35-1 15,-18 18 16</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2:41:33.646"/>
    </inkml:context>
    <inkml:brush xml:id="br0">
      <inkml:brushProperty name="width" value="0.05292" units="cm"/>
      <inkml:brushProperty name="height" value="0.05292" units="cm"/>
      <inkml:brushProperty name="color" value="#FF0000"/>
    </inkml:brush>
  </inkml:definitions>
  <inkml:trace contextRef="#ctx0" brushRef="#br0">2910 6561 0,'18'0'16,"35"0"0,53 18-16,-18-18 15,53 0-15,53 0 16,-17 0-16,34 0 15,1 0-15,-18 0 16,35 0-16,18 0 16,18 0-16,-54 0 15,36 0-15,18 0 16,-36 0-16,1 0 16,-19 18-16,1-18 15,0 17-15,34-17 16,-69 0-16,-54 0 15,1 0 1,17 0-16,53 0 0,-88-17 16,105 17-1,-69 0-15,52 17 16,-18-17-16,-17 0 16,52 0-16,1 0 15,-36 0-15,36 0 16,53 0-16,-107 0 15,89-35-15,-35 0 16,-36 35-16,89 0 16,-71 0-16,-18 0 15,36 0-15,-53 0 16,17 0-16,1 0 16,-36 0-16,53 0 15,-18 17-15,1-17 16,17 0-16,-53 0 15,88 0-15,-88 0 16,71 0-16,17 0 16,-35 0-16,-35 0 15,17 0-15,-17 0 16,-53 0-16,35 0 16,-71 18-16,72 0 15,34-18 1,-70 0-16,17 17 15,-17-17-15,-35 0 16,-36 0-16,-17 0 16,-1 18-16,-17 0 15,-17-1-15,-19 18 16,1-17-16,0 0 16,17-1-16,1-17 15,-1 18 345,36-18-329,-1 0-16,18-18 17,-17 18-17,-18-17 1,18-1 0,-1 18 15,1-18-31,0 1 31,35-1 0,-36 18-31,1 0 16,35 0-16,-18 0 16,18 0-16,0 0 15,0 0-15,-18 0 16,36 0-16,-19 0 15,1 0-15,18 0 16,17 0-16,36 0 16,-89 0-16,53 0 15,0 0-15,18 0 16,-18 0-16,18 0 16,0 0-16,-35 0 15,52 0-15,-17 0 16,-18 0-16,-17 0 15,52 0-15,1 0 16,-72 0-16,90 0 16,-1 0-16,17-17 15,-16 17-15,52 0 16,0 0-16,-18 0 16,18 0-16,0 0 15,-106 0-15,106 0 16,18 0-1,0 0-15,17 0 16,-17 35-16,-54-18 16,54-17-16,-36 53 15,18-35-15,-70 0 16,105-18-16,-17 0 16,0 17-16,-71-17 15,-18 0-15,53 0 16,-52 0-16,17 0 15,53 36-15,-17-36 16,-1 17-16,-53 1 16,-17-18-16,35 0 15,71 0-15,-18 0 16,0 0-16,-35 0 16,35 0-16,-35 0 15,-36-18-15,18 18 16,53 0-16,-88 0 15,70 0-15,-17 0 16,35 0-16,-53 0 16,18-17-16,-36-19 15,72 19-15,-54-1 16,0-17-16,35 17 16,-35 0-1,0 1-15,0-1 16,1 1-16,-19-1 15,1 0-15,-1 1 16,0-19-16,-17 19 16,-35-1-16,-1 0 15,36-34-15,0 34 16,0-17-16,53-1 16,17 19-16,-17-19 15,17-17-15,-35 18 16,-35 0-16,18 0 15,-19-1-15,-34-17 16,0 1-16,-36 34 16,0-17-16,-17-1 15,-1 1-15,1-18 16,-18 35-16,0-17 16,0 18-16,0-19 15,0 1-15,0 17 16,0 1-16,0-19 15,-18-16-15,-17 34 16,17-17-16,-123-18 16,53 17-1,-71-34-15,-35 17 16,124-18-16,-89 54 16,0-18-16,36 17 15,-18-17-15,-36 17 16,-17-17-16,-17-1 15,-1 19-15,0-36 16,-158 18-16,141-1 16,17 19-16,0-36 15,-17 53-15,-36-18 16,54 18-16,-71 0 16,52 0-16,-140 0 15,123 0-15,-141 0 16,0 0-16,-230 0 15,89 0-15,71-53 16,-72 53-16,1 0 16,88 0-16,18 0 15,-18-17-15,53 17 16,123 0-16,-52 17 16,17-17-16,-88 0 15,-53 0-15,106 0 16,35 0-1,-35 0-15,88-17 16,-18 17-16,36 0 16,-36 0-16,36 0 15,-53 0-15,88 0 16,-35 0-16,17 0 16,0-53-16,18 17 15,0 19-15,18 17 16,-89 0-16,53 0 15,107 0-15,-125 0 16,54 0-16,-18 0 16,-18 0-16,-17 0 15,35 0-15,-88 0 16,35 0-16,-18 0 16,54 0-16,-19 0 15,19 0-15,-19 0 16,19 0-16,-1-18 15,36 0-15,34 18 16,-69-17-16,-54-19 16,18 36-16,-17-35 15,17 18-15,35 17 16,-17-71-16,-18 71 16,35 0-1,0 0-15,54 0 16,52 0-16,-18 18 15,1 17-15,-18-17 16,88 17-16,-88-18 16,35 1-16,-18 0 15,1 17-15,-18 18 16,0-35-16,17-1 16,-52 1-16,17 0 15,-17 17-15,17-35 16,36 53-16,-36-18 15,18-17-15,0-1 16,17 1-16,1 17 16,-1 0-16,-17-17 15,0 0-15,17-1 16,1 1-16,52-18 16,-52 35-16,52-35 15,18 0-15,18 18 16,-53 0-16,53-1 15,-18 19-15,35-19 16,1 1-16,-19-1 31,36 1-31,0 0 16,-17-1-16,-1 1 16,18 17-16,0 1 15,0-19-15,0 1 16,0 35-16,0-18 15,0 18-15,0 0 16,-18 0-16,18 0 16,0 0-16,18 17 15,-18-35-15,0 18 16,35 0-16,-35-35 16,0 0-16,0 34 15,0-34-15,0 0 16,0 17-16,0-17 15,18 17 1,-18-17 0,18-18 15,-1 0-15,18 0-16</inkml:trace>
  <inkml:trace contextRef="#ctx0" brushRef="#br0" timeOffset="1847.7841">22754 6438 0,'35'0'15,"1"0"-15,52-35 16,0-1-16,53 19 15,53-1-15,36-17 16,-19 35-16,71-18 16,-35 18-16,-88 0 15,70 0-15,-35-35 16,18 35-16,88 17 16,35 1-16,53-18 15,-35 0-15,-159 0 16,18 0-16,-18 18 15,17-18-15,-17 0 16,-35 0-16,-18 0 16,-17 0-16,-18 0 15,-1 0-15,-16 0 16,-36 0-16,-18 0 16,18 0-16,-18 0 15,-17 0 1,17 0-16,0 0 15,-35-18 1,18 18-16,35-18 16,-18 18-16,36-35 15,-19 35-15,19 0 16,-18 0-16,35-17 16,-70 17-16,35 0 15,35-18-15,-70 18 16,17-18-16,0 1 15,-17 17-15,-18-18 16,35 0-16,-35 1 16,18 17-16,-18-36 15,17 36-15,-17-17 16,18-36-16,-18 35 16,18-35-16,17 0 15,-35 0-15,0-17 16,0-1-16,0 18 15,-35-52-15,17 52 16,-88-71-16,71 54 16,-89-54-16,-17 18 15,0 1-15,-35 16 16,123 1 0,-35 0-16,-36 35 15,-35 18-15,1-36 16,-89 36-16,53 0 15,-36-1-15,-69-17 16,34 36-16,18-1 16,-18 18-16,36 0 15,0 35-15,-1 18 16,19-17-16,-71 69 16,70-52-16,-35 36 15,71 34-15,34-52 16,-34 17-16,70-18 15,-17 1-15,52 17 16,18-17-16,18-1 16,35-17-16,0 18 15,0 17-15,0-18 16,0 19-16,0 16 16,0-34-16,0 17 15,0 0-15,0 1 16,0-1-16,0-18 15,0 36-15,18 0 16,-1-71-16,-17 18 16,36-17-1,-1 16-15,-18 1 16,1 0-16,35-17 16,-35-19-16,17 18 15,0-17-15,18 0 16,-18-1-16,-17-17 15,17 18-15,-17-18 16,17 18-16,-17-18 16,0 0-1</inkml:trace>
  <inkml:trace contextRef="#ctx0" brushRef="#br0" timeOffset="8639.5928">3228 9542 0,'35'0'16,"71"0"-16,-18 0 16,71 0-16,53 0 15,-36-17-15,53 17 16,1 0-1,87 0-15,-52 35 16,17-35-16,18 0 16,35-18-16,106 18 15,-106 0-15,18-17 16,88-19-16,0 19 16,17-36-16,1 0 15,-177-18-15,36 36 16,-89-18-16,18 18 15,-88 0-15,17-18 16,-35 17-16,18-16 16,0-37-16,-71 36 15,0 0-15,-53 1 16,1 16-16,-36-17 16,17 0-16,-17-17 15,0 17-15,0-18 16,0-34-16,0 34 15,-35-35-15,-53-35 16,0 53-16,-18-53 16,-18 17-16,19 36 15,-37 18-15,1-19 16,18 19 0,-89-1-16,-35 36 15,-88-18-15,123 18 16,-52-1-16,-54-16 15,36 52-15,18 0 16,34 0-16,36 35 16,-106 18-16,-17 17 15,123 1-15,-53 17 16,0-35-16,35 53 16,-141 0-16,89 0 15,-18-1-15,-18 1 16,106-18-16,17-17 15,36 17-15,35-17 16,36-1-16,17-35 16,0 54-16,53-54 15,0 18-15,-18-18 16,18 0-16,0 18 16,0-35-16,18 35 15,-18-18-15</inkml:trace>
  <inkml:trace contextRef="#ctx0" brushRef="#br0" timeOffset="10311.5124">2893 12347 0,'0'-18'32,"141"18"-17,18 36-15,17-1 16,36 35-16,-36-34 16,53-1-1,71 0-15,159 36 16,-53-1-16,52-52 15,-17 35-15,0-53 16,176 0-16,-87 0 16,140 0-16,0 0 15,-88 0-15,-141 0 16,18-53-16,176 0 16,-177-35-16,-140 35 15,-71 0-15,-53 0 16,-35 18-16,-36-53 15,-17 35-15,-35 0 16,-36 0-16,-35 0 16,0-53-16,0 36 15,0-54-15,-71 18 16,-17 36-16,-53-71 16,17-1-16,-34 1 15,-142-70-15,-35-1 16,70 0-16,-141 18 15,-105-35-15,-71-18 16,-194-53-16,141 71 16,-88 0-1,-36-1-15,36 72 16,35 16-16,35 19 16,-87 70-16,-54-88 15,212 141-15,52 0 16,195 0-16,-17 35 15,105 53-15,35 18 16,0 18-16,54-1 16,-19 1-16,36 17 15,88 18-15,-53-18 16,71-36-16,0 19 16,-1 70-16,36-35 15,-17-36-15,17 18 16,17 0-16,19 18 15,17-53-15,0 0 16,17 0-16,36 35 16,35 18-16,18-18 15,35 0-15,-35-35 16,-36 35-16,89-53 16,-36 53-16,-17-70 15,-36-36 1,-17 35-16,18 19 15,-19-37-15,-16 1 16,52-17-16,-35 17 16,35-18-16,35 0 15,-52-35-15,52 0 16,0 0-16,-70 0 16,0 0-16,-88 0 15,52 0-15,-17 0 16,-35 0-16,17 0 15,0 0-15,-17 0 16,0 0-16,-1 0 16</inkml:trace>
  <inkml:trace contextRef="#ctx0" brushRef="#br0" timeOffset="182167.7551">14870 9736 0,'-18'18'0,"0"88"16,18 35-16,0 71 16,0-1-16,-17 54 15,17 52-15,-18-17 16,18 35-16,0 53 15,0 89 1,0-177-16,-35 88 16,17-71-16,-17-17 15,35-88-15,0-18 16,0-71-16,0-70 16,-18-18-16,18-17 46</inkml:trace>
  <inkml:trace contextRef="#ctx0" brushRef="#br0" timeOffset="183319.2818">14834 9789 0,'71'0'31,"35"-17"-16,35-1-15,35-17 16,-35-1-16,53 19 16,-53-19-16,71 19 15,17-1-15,-35 18 16,71 0-16,53 0 16,-89 0-16,124 0 15,-71 35-15,-70 1 16,-36 70-16,71-89 15,17 19-15,-158 16 16,53 1-16,-18 71 16,141-36-1,-105-35-15,-36 18 16,18-19-16,-36 1 16,-52-35-16,-18 17 15,-18-17-15,-18 17 16,-17 18-16,0-18 15,0 36-15,-17 35 16,-18 17-16,-1 18 16,-17 53-16,18 18 15,0 35-15,-36-18 16,54 1-16,-1 17 16,18-18-16,-18 0 15,18-17-15,0-1 16,0 1-16,0-18 15,0-88-15,0 35 16,0 0-16,0-35 16,0-18-16,-17-35 15,-1 0-15,-17 0 16,17-53-16,0 18 16,-34-1-16,16 1 15,-17 0-15,-17 17 16,-18-18-16,-1 19 15,-52 34 1,-53-17-16,-17-35 16,-54 17-16,0-17 15,-123-18-15,-53 35 16,106-35-16,-300 0 16,300-18-16,-159 1 15,18-71-15,229 70 16,-18 0-16,54 18 15,105 0-15,-88 0 16,53 0-16,17 0 16,71 0-16,-35 0 15,35 0-15,36-17 16,-1 17-16,0 0 16</inkml:trace>
  <inkml:trace contextRef="#ctx0" brushRef="#br0" timeOffset="184279.4052">18538 13088 0,'71'-106'16,"0"18"-16,17-18 15,71-53-15,-18 36 16,35-18-16,36-18 15,-36 18-15,53 17 16,18 18-16,-17 1 16,70 69-16,-71-17 15,35 36-15,-87 17 16,-1 0-16,-88 17 16,-17 19-16,-1 34 15,1-17 1,-18 18-16,35 52 0,-35-17 15,18 53 1,52-18-16,-70-71 16,53 36-16,-89-88 15,1 17-15,106 18 16,17-35-16,17-18 16,54 0-16,-71 0 15,71-36-15,-53-17 16,-36-35-16,36-18 15,-53 18-15,-18 18 16,-35-1-16,-53 1 16,0 17-16,17 35 15,1 18-15,-18-35 16,0 17-16,-18 0 16</inkml:trace>
  <inkml:trace contextRef="#ctx0" brushRef="#br0" timeOffset="184840.1111">23213 11765 0,'53'-18'0,"53"18"16,-89 0-16,107 0 15,-1-17-15,1 17 16,-1-18-16,-52 0 16,-18 1-16,-36 17 15,18 0-15,-35 17 32,0 36-17,0 0-15,0 18 16,-17 34-16,17 37 15,-18-1-15,-17 0 16,17 18 0,-17-36-16,0 1 0,-1 17 15,1-36-15,17-16 16,1 16 0,-1-52-16,18-17 15,0-1-15,0-17 16</inkml:trace>
  <inkml:trace contextRef="#ctx0" brushRef="#br0" timeOffset="185375.6981">24342 11588 0,'53'159'16,"-36"-35"-16,19 52 15,-19 0-15,1 36 16,17 17-16,18 18 16,35 194-16,-70-229 15,35 88-15,-18 17 16,-35-87-16,0-19 16,0 1-16,0-124 15,0 53-15,0-70 16,0-18-16,0-36 15,0 1-15,0-53 63,0-53-63,0-1 16,0-34-1</inkml:trace>
  <inkml:trace contextRef="#ctx0" brushRef="#br0" timeOffset="186455.5485">24007 10301 0,'0'-18'15,"52"18"-15,72 0 16,88 0-16,-1 0 15,-34 18-15,70-18 16,-36 35-16,36-53 16,-35 1-1,229-1-15,-53 18 0,53 0 16,-18 0 0,18 0-16,-229 0 15,-18 0-15,-35 0 16,-1 0-16,36 0 15,-53 18-15,1-1 16,-89 1-16,52 0 16,-52 17-16,0-17 15,-18-1-15,-17-17 16,0 0 0,-18 18-16,17-18 15,-17 53-15,0 35 16,0 0-16,0 36 15,0 17-15,0 0 16,18 71-16,17-18 16,1 0-16,17 17 15,-1-123-15,72 248 16,-36-37-16,-35 72 16,-18-54-16,18 36 15,-18-88 1,36 17-16,0 0 15,-19-53-15,-16-70 16,-19 35-16,1-53 16,0-17-16,-18-71 15,0 0-15,0 0 16,0-36-16,-36 19 16,1-36-16,0 17 15,-36-17-15,1 18 16,-1-18-16,-70 0 15,0 0-15,-35 0 16,-36-35-16,-53-18 16,-105-18-16,0 1 15,-36 17-15,-123-53 16,-71-18-16,35 1 16,107 35-16,35 35 15,17 17-15,159 36 16,18 0-16,-18 0 15,35 0-15,53 0 16,0 0-16,36 0 16,52 0-16,1 0 15,35 0-15</inkml:trace>
  <inkml:trace contextRef="#ctx0" brushRef="#br0" timeOffset="189758.2607">15769 10971 0,'0'18'16,"0"17"-16,0 0 15,0 18-15,0-18 16,0 1-16,0-1 16,0 0-16,0 1 15,0-19-15,0 18 16,0-17-16,0 35 15,-17-35-15,17 17 16</inkml:trace>
  <inkml:trace contextRef="#ctx0" brushRef="#br0" timeOffset="190430.8203">15752 10654 0,'35'-18'0,"35"18"15,-17 0-15,0 18 16,18 17-16,17-35 16,-18 17-16,-52 1 15,17 17 1,-35-17-1,0 0 1,0 17-16,0 18 16,0-18-16,-17 18 15,-19-18-15,-52 18 16,35-35-16,0 0 16,1-1-16,-1 18 15,35-35 1,0 18-1,54 0 64,17-1-64,-1 1-15,1-18 16,-17 35-16,-1-17 15,18-18-15,17 35 16,-17 0-16,0-17 16,0 17-16,-35-35 15,-18 18 32</inkml:trace>
  <inkml:trace contextRef="#ctx0" brushRef="#br0" timeOffset="191663.7189">16951 10830 0,'-18'0'16,"-17"0"-16,0 35 15,0 18-15,-18 0 16,17 18-16,1-18 16,17-18-1,1 18-15,-1 0 0,18-18 16,0 0 0,0-17-16,-18 17 15,18-17 1,0-1-16,18 1 15,17-18 1,1 0 0,17 0-16,-18-18 15,18-52-15,17-1 16,-17 18-16,0-17 16,0 17-16,0-35 15,-53 70-15,35-35 16,-17 35-16,-18 71 78,18 36-78,-18-54 16,17 35-16,1-17 15,-18 0-15,17-17 16,1-19-16,-18 1 15,18 17 1,-1-35 0,1 0-16,0 0 15,52-35-15,-35-18 16,18-35-16,18-18 16,-18 0-16,0 0 15,0 53-15,-53 0 16,17 36-16,1-1 15,-18 0-15,0 107 47,0-1-31,0 0-16,18 18 16,-1-36-16,1-17 15,35 0-15,-53 35 16,17-88-16,1 18 15,17-18-15,1 0 16,17-18 0,0-17-16,-1-18 15,1-17-15,-17 17 16,-1-18 0,0 36-16,-35 17 0,18 18 15,-18-17 1,0 70 15,35 35-31,-35-35 16,35 0-16,-35-18 15,53 35-15,-17-52 16,16-18 0,-34 0-16,35-35 15,-18-18-15,1-18 16,-1-17-16,-18-35 15,1-1-15,0 54 16,17-19-16,-17 37 16,-18 34-16,0 0 15,0-17-15,0 17 47,-36 18-31,19 53-16,-1 0 15</inkml:trace>
  <inkml:trace contextRef="#ctx0" brushRef="#br0" timeOffset="192183.7954">15981 12241 0,'0'35'16,"0"1"-16,0 17 15,-35 35 1,17-35-16,0 17 16,1 1-16,17-18 15,-18 0-15,18 0 16,0-1-16,0-34 16,0 0-1</inkml:trace>
  <inkml:trace contextRef="#ctx0" brushRef="#br0" timeOffset="192632.0677">16228 12259 0,'53'0'0,"-18"0"16,18 0-16,-18 0 15,18 0-15,-53 35 32,0 18-32,-18 17 15,-17-34-15,-18 34 16,0 1-16,-17 17 16,34-53-16,-16 54 15,-19-37-15,36 19 16,-18-36-16,18 36 15,17-54-15,0 1 16,18 0-16</inkml:trace>
  <inkml:trace contextRef="#ctx0" brushRef="#br0" timeOffset="193239.4097">16404 13000 0,'0'-18'15,"0"0"-15,18-17 16,-18 17-16,0-35 16,0 1-16,35-1 15,-35 0-15,35-18 16,-17-35-16,17 36 15,18-36-15,0 0 16,-18 35-16,36-34 16,0 52-16,-19-18 15,-16 54-15,-1-19 16,0 19-16,-17 17 16,0 0-1,-1 35 1,-17 18-16,18 35 15,-1 18 1,-17 0-16,18-53 16,0 52-16,-18-52 15,0 53-15,0-35 16,0-1-16,0-17 16,0-17-16,0-1 15,0-18-15,0 19 16,0-19-1</inkml:trace>
  <inkml:trace contextRef="#ctx0" brushRef="#br0" timeOffset="193575.4475">16722 12664 0,'0'-17'47,"17"-1"-47,36 18 16,18-18-16,-18 18 15,-18-35-15,18 18 16,0-19-16,0 19 15,-36-1-15,1 0 16,0 1 0</inkml:trace>
  <inkml:trace contextRef="#ctx0" brushRef="#br0" timeOffset="193943.0002">17586 12029 0,'35'0'16,"36"0"-16,-18 0 16,17 0-16,-17 0 15,0 0-15,-35 0 16,-1 0-16,1 0 16</inkml:trace>
  <inkml:trace contextRef="#ctx0" brushRef="#br0" timeOffset="194231.2323">17692 12523 0,'0'53'16,"0"0"-16,0 18 16,0-54-16,0 19 15,0-19-15,0 1 16</inkml:trace>
  <inkml:trace contextRef="#ctx0" brushRef="#br0" timeOffset="194585.2269">18256 11906 0,'-17'70'0,"-1"19"16,0 16-16,-17 19 16,17-18-16,-17-18 15,18 35-15,17-52 16,0-18-16,0-18 16,0 18-16,0-35 15,0-53 48,0-18-48</inkml:trace>
  <inkml:trace contextRef="#ctx0" brushRef="#br0" timeOffset="195039.0471">18362 11906 0,'35'0'15,"-17"0"1,0 0 15,-1 18-15,-17 34-16,0 1 16,0 18-16,0-18 15,0 0-15,0 17 16,0-17-16,0 0 15,0 18-15,0-36 16,0 18-16,0-18 16,0-17-16,0-1 15,0 1-15</inkml:trace>
  <inkml:trace contextRef="#ctx0" brushRef="#br0" timeOffset="195367.8983">18186 12488 0,'35'0'0,"36"0"16,-19 0-16,1 0 15,18-18-15,-18 1 16,-18-1-16,0 18 16,1 0-16,-19 0 15,1 0-15,0-18 16,-1 1-16</inkml:trace>
  <inkml:trace contextRef="#ctx0" brushRef="#br0" timeOffset="196366.7897">24888 11430 0,'36'0'31,"17"0"-15,70 0-16,-52 0 15,-1 0-15,54 0 16,-36 0-16,-18 0 15,-17 0-15,0 0 16,-35 0-16</inkml:trace>
  <inkml:trace contextRef="#ctx0" brushRef="#br0" timeOffset="196695.6818">25400 11747 0,'0'53'15,"0"0"-15,0 18 16,0-19-16,0 19 16,0-18-16,35 53 15,-35-71-15,18 0 16,0 1-16,-1-19 31,1-17 16,-18-53-31</inkml:trace>
  <inkml:trace contextRef="#ctx0" brushRef="#br0" timeOffset="197127.7044">25682 11976 0,'18'53'15,"0"0"-15,-18 35 16,17-17-16,-17-18 16,18 0-16,-1-35 15,-17-1-15,18-17 16,-18-17 46,18-19-46,-18-34-16,35-1 16,-17 18-16,-1 0 15,1 36-15,0-1 16,-18 0-16,17 18 15,1 0 32,-1 0-47,1 18 16,0 0-16,17 17 16,-17-17-16,17 17 15</inkml:trace>
  <inkml:trace contextRef="#ctx0" brushRef="#br0" timeOffset="197919.6276">26441 12118 0,'-18'0'0,"18"-18"15,-35 0-15,17 18 16,0 0 0,1 0-16,-18 0 15,-1 0-15,19 18 16,-1 0-16,0 17 15,18 18-15,0-36 16,0 19-16,0-1 16,0-17-16,0-1 15,18 1-15,0 0 16,-1-1 0,19-17-1,-1 0-15,0-35 16,-17 17-16,-1-17 15,1-18-15,0 18 16,-1 17 0,1 53 46,17 18-62,-17-35 16,0 0-16,-1-18 15,1 17-15,-1-17 32,1 0-17,0 0-15,-1 0 16,1-17 0,0 17 30,-1 0-46,19 53 16,-19-53-16,1 17 16,-18 1-1,17-18 48,1 0-48</inkml:trace>
  <inkml:trace contextRef="#ctx0" brushRef="#br0" timeOffset="198190.946">26617 12082 0,'18'18'31,"-1"-18"-15,36 35-16,-17-17 16,-1-1-16,18 1 15,-18 0-15,-17-18 16,-1 17-16,1-17 15,0 0 1,-1 0 0</inkml:trace>
  <inkml:trace contextRef="#ctx0" brushRef="#br0" timeOffset="198999.0209">27393 12417 0,'0'0'0,"18"0"15,-1 0-15,19 0 16,17 0-16,-18-17 16,-17-1-16,34-35 15,-34 18-15,0 0 16,-1-1-16,-17-17 16,0 18-1,0 18 1,0 52 109,0 0-125,18 0 15,0 1-15,-1-1 16,-17 18-16,18 17 16,-18-34-16,35 17 15,-35-18-15,18 18 16,0-18-16,17 36 16,-35-54-16,17 19 15,1-1-15,-18 0 16,18 0-16,-18-17 15,0 0-15,0 17 16,0-17-16,0 17 16,0-17-1,0 34-15,0-34 16,0 17-16,-18-17 16,-17 0-1,17-18 1,1 0-1,-19 0 1,36-18 0,0-35-16,-17 0 15,17 0-15,0 0 16,0-17-16,0-1 16,0 18-16,35-17 15,18-1-15,-36 18 16,19 18-16,-1-18 15,-17 35-15,-1 1 16,1-1-16,-18 1 16</inkml:trace>
  <inkml:trace contextRef="#ctx0" brushRef="#br0" timeOffset="199687.5345">26352 13123 0,'-17'71'16,"-1"17"-16,-17 18 15,35-36-15,-18 36 16,18-35-16,-35 34 16,35-52-16,0-17 15,-18-1-15,18-53 63,0-17-48,0-18-15,0-18 16,0 1-16</inkml:trace>
  <inkml:trace contextRef="#ctx0" brushRef="#br0" timeOffset="200048.0362">26335 13105 0,'17'0'0,"1"0"16,35 18 0,-35-18-16,-18 35 15,17 18-15,1 18 16,0-18-16,-1 17 16,-17-17-16,0 18 15,0-18-15,0 0 16,-17-1-16,-19 19 15,1-18-15,-18-18 16,18 18-16,17-35 16,-35 17-16,18-17 15,17-1-15,1-17 16,17 18-16</inkml:trace>
  <inkml:trace contextRef="#ctx0" brushRef="#br0" timeOffset="200726.9153">26599 13987 0,'18'-17'109,"-18"-19"-109,0-17 16,35-35-16,-35 18 15,18-1 1,0-17-16,35-18 15,-36 36-15,36-19 16,-18 54-16,-35-18 16,18 36-16,0-19 15,-18 19-15,17-1 16,1 36 15,0-1-15,-1 54-16,1 35 15,0-18-15,-1 18 16,-17 0-16,18-18 16,-18 18-16,17 17 15,-17-52-15,0-18 16,0-1-16,0-34 16,0 0-16,0-1 15,0-52 63,-35 0-78,18 17 16</inkml:trace>
  <inkml:trace contextRef="#ctx0" brushRef="#br0" timeOffset="201039.3736">26793 13846 0,'18'0'62,"0"0"-62,17 0 16,36 0-16,-54 0 15,54-35-15,-54 35 16,1-18 0,0 1-16,-1-1 15,-17 0 1,0 1-16,0-19 15</inkml:trace>
  <inkml:trace contextRef="#ctx0" brushRef="#br0" timeOffset="201360.4444">27058 13458 0,'53'0'0,"53"0"15,17 18-15,-35-18 16,54 17-16,-37-17 16,-34 0-16,-53 0 15,-1 18 63,-17 0-62,-17-18-16</inkml:trace>
  <inkml:trace contextRef="#ctx0" brushRef="#br0" timeOffset="201600.3996">27640 13635 0,'0'35'0,"0"18"16,0 0-16,0 0 16,0-1-16,0 1 15,0 0-15,0 18 16,0-18-16,0-36 15,0 19 1,0-19 31</inkml:trace>
  <inkml:trace contextRef="#ctx0" brushRef="#br0" timeOffset="202199.6999">27869 14252 0,'0'-18'31,"0"-35"-31,0 0 16,0-17-16,0-1 15,0-35-15,18 36 16,0-54-16,-1 19 16,1 52-16,0-18 15,-1 18-15,1 36 16,0-1-16,-1 18 15,18 0 1,-17 0-16,0 0 16,17 0-16,18 18 15,-18 17-15,-17 18 16,-18-36-16,35 36 16,0 36-16,1-19 15,-19 18 1,1-35-16,0 0 0,-18 0 15,17-18 1,-17 1-16,0-1 16,0 0-16,0-17 15,0-1 1,0 1-16,0 0 16,-17-18 15,-19 0 0,1 0-31,0 0 16,0-36-16</inkml:trace>
  <inkml:trace contextRef="#ctx0" brushRef="#br0" timeOffset="202470.8518">28063 13987 0,'-17'0'15,"34"0"1,72-35 0,-36 17-1,70-17-15,1 0 16,-19 0-16,1-1 15,-53 1-15,0 0 16,-18-18-16,-17 18 16,-18-1-16,0 1 15,0 17-15</inkml:trace>
  <inkml:trace contextRef="#ctx0" brushRef="#br0" timeOffset="288934.717">12912 1305 0,'17'0'62,"36"0"-46,53 0-16,35 0 15,18 0-15,0 0 16,17 0-16,-35 0 16,-17 0-16,17 0 15,-71 0-15,-17 0 16,-35 0-16</inkml:trace>
  <inkml:trace contextRef="#ctx0" brushRef="#br0" timeOffset="289390.8378">13794 1340 0,'-18'18'16,"18"17"0,0 36-16,0 17 15,0 0-15,-18 36 16,1-54-16,17 54 16,-18-1-16,18 1 15,0-36-15,0 0 16,0 0-16,0-17 15,0-18-15,-18 0 16,18-36-16,0 18 16,0-17-1</inkml:trace>
  <inkml:trace contextRef="#ctx0" brushRef="#br0" timeOffset="290127.6853">14587 1287 0,'18'0'46,"0"0"-30,52 0-16,-17 0 16,0 18-16,0 17 15,-18-35-15,36 18 16,-36 0-16,-17-1 16,-18 1-1</inkml:trace>
  <inkml:trace contextRef="#ctx0" brushRef="#br0" timeOffset="290454.5577">14623 1869 0,'17'0'15,"1"0"-15,52 0 16,1 0 0,35 0-16,-36 0 0,1 0 15,-36 0 1,18 0-16,-35 0 15,-1 0-15</inkml:trace>
  <inkml:trace contextRef="#ctx0" brushRef="#br0" timeOffset="290799.054">14781 1605 0,'0'53'0,"-17"0"16,17 17-16,-18 36 15,18-35-15,-18 17 16,1 0-16,17 0 16,0-17-16,0-18 15,0 0-15,0-18 16,0 0 0,0 0-16,0 1 15</inkml:trace>
  <inkml:trace contextRef="#ctx0" brushRef="#br0" timeOffset="291191.6428">15910 1146 0,'0'0'0,"-17"106"0,17-35 16,-53 52-16,35 36 15,-17-18-15,0 0 16,17 0 0,0 36-16,-52-19 15,52 1-15,18-53 16,-18 0-16,18-36 16,0-34-16,0-1 15,0-18 1,18-34 15,0-36-15</inkml:trace>
  <inkml:trace contextRef="#ctx0" brushRef="#br0" timeOffset="291519.3974">16316 1552 0,'0'53'0,"0"70"15,0-17-15,0-35 16,0 52-16,0-17 15,0-18-15,18-17 16,-1 17-16,-17-35 16,18-18-16,-18 18 15,18-35-15</inkml:trace>
  <inkml:trace contextRef="#ctx0" brushRef="#br0" timeOffset="292023.2842">16316 1658 0,'0'-18'16,"18"18"-16,17 0 15,18 0-15,0 18 16,53 17 0,-54 0-16,1-17 15,18 17-15,-18-17 16,-18-1-16,0 1 15,-35 0-15,18-1 16,-18 19-16,18 34 16,-18 18-16,0-17 15,-18 0-15,-17 34 16,0-52-16,-1 35 16,19-17-16,-19 0 15,1-18-15,0-1 16,-1-16-16,19-19 15,-1 1-15,1-18 94,17-18-78</inkml:trace>
  <inkml:trace contextRef="#ctx0" brushRef="#br0" timeOffset="292494.7627">17180 1605 0,'36'70'31,"-19"36"-15,18 18-16,1-1 16,-19 18-1,19 18-15,-36-71 16,53 18-16,-18 0 15,-35-36-15,17-17 16,1-35-16,0 0 16</inkml:trace>
  <inkml:trace contextRef="#ctx0" brushRef="#br0" timeOffset="293055.616">17163 1534 0,'17'0'0,"36"0"15,18 0-15,-1 0 16,18 53 0,-17-18-16,17 18 15,18-35-15,-71 53 31,1-54-31,-19 71 16,-17-52-16,0-1 16,18 0-16,-18 18 15,0-35-15,-18 88 16,1-53-16,-19-1 16,-17 54-16,1-18 15,16-17-15,19 17 16,-19-35-16,-17 35 15,53-70-15,-17 17 16,-19 18-16,36-35 31</inkml:trace>
  <inkml:trace contextRef="#ctx0" brushRef="#br0" timeOffset="293454.8119">18062 1552 0,'53'0'0,"18"-18"15,52 1-15,1 17 16,-19-18-16,1 18 16,-18-18-16,-17 1 15,-18 17 1,-18-18-16,-17 18 15,-18 18 32</inkml:trace>
  <inkml:trace contextRef="#ctx0" brushRef="#br0" timeOffset="293783.9613">18098 2293 0,'52'0'0,"1"-18"15,18-17-15,52 35 16,18-35-16,18 17 16,-106 18-16,-18-18 15,1 1-15,-1-1 16,0 18 0,-35-18 15</inkml:trace>
  <inkml:trace contextRef="#ctx0" brushRef="#br0" timeOffset="294231.744">18309 1799 0,'0'88'0,"0"0"0,0-17 15,0 52 1,0-17-16,0 0 16,0 17-16,0 1 15,0-36-15,-17 36 16,-1-19-16,18-34 16,-18-18-16,1 0 15,17-18-15,0 0 16,-18-17-16,0-18 15</inkml:trace>
  <inkml:trace contextRef="#ctx0" brushRef="#br0" timeOffset="459927.5229">16175 1464 0,'-18'0'16,"18"-18"62,35 18-62,1 0-16,-1 0 0,0 0 15,18 0-15,-35-18 16,52 18 0,-17-17-16,-17 17 15,17 0-15,-18 0 16,-18 0-16,1 0 15,0 0 17</inkml:trace>
  <inkml:trace contextRef="#ctx0" brushRef="#br0" timeOffset="460438.9859">16510 1428 0,'0'18'0,"0"0"15,0 17-15,-18 18 16,18-18-16,0 18 16,0 18-16,0-18 15,0 35-15,0-18 16,0 18-16,0 1 16,0 17-16,0-1 15,0-34-15,0-1 16,0 1-16,0-18 15,0-18-15,0 1 16,0-1-16,0-18 16,0 1 93</inkml:trace>
  <inkml:trace contextRef="#ctx0" brushRef="#br0" timeOffset="460903.3767">16140 2787 0,'88'0'94,"-18"0"-78,36 17-16,-35 1 15,52 0-15,-88-1 16,18 1-16,-35-18 16,0 0-16,-1 17 15,19-17 48</inkml:trace>
  <inkml:trace contextRef="#ctx0" brushRef="#br0" timeOffset="465911.4371">17268 1552 0,'0'-18'110,"18"1"-95,17 17-15,18 0 16,35-18-16,-17 18 16,0 0-16,-18 0 15,-1 0-15,-34-18 16,17 18-16</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2:49:46.854"/>
    </inkml:context>
    <inkml:brush xml:id="br0">
      <inkml:brushProperty name="width" value="0.05292" units="cm"/>
      <inkml:brushProperty name="height" value="0.05292" units="cm"/>
      <inkml:brushProperty name="color" value="#FF0000"/>
    </inkml:brush>
  </inkml:definitions>
  <inkml:trace contextRef="#ctx0" brushRef="#br0">6209 4815 0,'-35'124'16,"35"-54"-16,-36 18 16,19 1-16,17-1 15,-18-18-15,0 1 16,-17 35-16,17-71 16,18 18-16,-17 35 15,17-35-15,0 35 16,0-35-16,-18 0 15,18-35-15,-17-1 16,17 19 0,-18-36 93,18-18-78</inkml:trace>
  <inkml:trace contextRef="#ctx0" brushRef="#br0" timeOffset="680.3229">6156 4780 0,'18'17'16,"17"72"-16,-35-19 15,53 54-15,17 52 16,-52-70-16,0-36 16,35 36-16,-1 0 15,-34-71-15,0 18 16,17-17-16,-35-1 15,0 0-15,18 0 16,-1-52 47,1-54-63,35-17 15,-18-35-15,0-1 16,36 1-16,-18 34 15,0-34-15,-18 52 16,0 1-16,-17 52 16,-18 1-16,0 52 62,0 18-46,0 35-16,0-17 15,18 52-15,-1-70 16,1 17-16,-18 19 16,0-36-16,0-18 15,35 0-15,-35-17 16</inkml:trace>
  <inkml:trace contextRef="#ctx0" brushRef="#br0" timeOffset="1040.5195">7497 4868 0,'-36'106'0,"1"0"16,0 35-16,17-35 16,-35-1-16,18 19 15,35-36-15,0-17 16,0-18-16,-18-1 15,18 1-15,-17-53 16,17 18-16,0-71 63,0-35-63</inkml:trace>
  <inkml:trace contextRef="#ctx0" brushRef="#br0" timeOffset="1374.6542">7408 4745 0,'53'88'0,"-17"18"16,-19-36-16,71 71 16,-88-53-16,71 89 15,-18-71-15,17 17 16,-34-17-16,17-36 16,-36 1-16,19-36 15,-36-17-15,0 0 16</inkml:trace>
  <inkml:trace contextRef="#ctx0" brushRef="#br0" timeOffset="1679.4859">7602 5732 0,'18'0'31,"0"0"-31,-1-17 16,1-1-16,0 18 16,17 0-16,18-18 15,-18 18-15,0-17 16,1 17-16,-1-18 16,-17 0-16,-1 18 15,-17-17-15</inkml:trace>
  <inkml:trace contextRef="#ctx0" brushRef="#br0" timeOffset="2071.2842">8167 5062 0,'-18'35'0,"-35"36"16,36-18-16,17 17 15,-18 19-15,18-37 16,0 1-16,0 18 16,0-36-16,35 0 15,-17 1-15,17-1 16,-35-17-16,18-18 16,17 0-16,0 0 15,-17 0-15,17 0 16,1 0-16</inkml:trace>
  <inkml:trace contextRef="#ctx0" brushRef="#br0" timeOffset="2543.5892">8484 5115 0,'0'53'0,"0"0"15,0 0-15,0 0 16,0-18-16,36 53 15,-36-53-15,52 18 16,1 0-16,-17-18 16,17 1-16,-18-1 15,0-17-15,-17 17 16,17-35-16,-35 35 31,0 0 0,-18-17-15,1-18-16,-36 0 16,18 0-16,-18 0 15,0 0-15,0 0 16,18 0 0,-1 0-16,19 0 15</inkml:trace>
  <inkml:trace contextRef="#ctx0" brushRef="#br0" timeOffset="3046.7422">8308 5362 0,'0'-18'15,"0"-17"1,18 35 0,-1-18-16,18 1 15,18-1-15,0 18 16,-17-18-16,-19 1 15,18 17-15,1-18 16,-1 1 0,0 17-16,-17 0 31,-18-18-31,35 18 16,-35-18-1</inkml:trace>
  <inkml:trace contextRef="#ctx0" brushRef="#br0" timeOffset="3399.4903">9366 5221 0,'18'35'0,"17"36"16,0-36-16,1 18 16,-19 0-16,1 0 15,17 0-15,-35-18 16,0 18-16,18-18 15,-18 18-15,0-18 16,0 18-16,0-18 16,0 1-16,-53 17 15,0 17-15,18-35 16,0 18-16</inkml:trace>
  <inkml:trace contextRef="#ctx0" brushRef="#br0" timeOffset="4559.431">3510 8519 0,'0'0'0,"-18"88"0,18 89 15,-17-1-15,-36-17 16,35 70-16,18 18 16,-35-17-16,17-1 15,1 35-15,17-70 16,0 18-16,0-36 15,0-34-15,0-37 16,0-16-16,0-54 16,0-17-16,0-1 15,17-17 48</inkml:trace>
  <inkml:trace contextRef="#ctx0" brushRef="#br0" timeOffset="5439.5655">3704 8607 0,'53'-17'0,"88"52"15,18 89-15,88-54 16,-18 1-16,36-36 15,52 18 1,177 0-16,-141-53 16,-36-35-16,-17 70 15,159 18-15,-36 17 16,-193 1-16,-36-36 16,-89 0-16,-16 1 15,-19-19-15,-52 19 16,-1-36-16,-17 17 15,0 18-15,0 36 16,0-36-16,0 53 16,-35 36-16,0-1 15,0 54-15,-18-18 16,17-1-16,-16 36 16,16-53-16,1 53 15,0-35-15,-18 0 16,0 0-16,18-36 15,-1 1-15,-17-18 16,18-1-16,0-69 16,0 34-16,17-70 15,-35 18-15,35-18 16,-35 17-16,36-17 16,-71 18-1,-54-18-15,1 0 16,-35 0-16,-53 0 15,17-18-15,53 18 16,-105-35-16,70-18 16,-53 18-16,35 35 15,0 0-15,-70 0 16,123 0-16,1 0 16,34 0-16,-17 0 15,0 0-15,17 0 16,36 0-16,18 0 15,-18 0-15,52 18 16,1-1-16,17-17 16,-17 0-16,17 0 15</inkml:trace>
  <inkml:trace contextRef="#ctx0" brushRef="#br0" timeOffset="6062.9379">4445 10160 0,'-18'70'15,"18"36"-15,-17-18 16,-1 0-16,18-17 15,0 17-15,0 0 16,-18-35-16,18-17 16,0-19-16,0 1 15,0-1-15</inkml:trace>
  <inkml:trace contextRef="#ctx0" brushRef="#br0" timeOffset="6703.5767">4745 9772 0,'35'0'16,"36"35"-16,-18-17 16,17 34-16,-17 1 15,0-17-15,-18-19 16,-17 19-16,-18-19 15,18 18-15,-18 18 16,0-17-16,0 17 16,-53 0-16,0-18 15,0-35-15,0 17 16,-18 19-16,-17-19 16,35 1-16,0-18 15,36 0-15,-1 35 16,-17-35-16,35 18 15,0 0 1,0-1 15,0 18 1,53-17-17,17-18-15,1 18 16,-1-18-16,-17 0 15,0 17-15,-18 1 16,18 0-16,-35-18 16,0 17-16,-1 1 15,19 0 17</inkml:trace>
  <inkml:trace contextRef="#ctx0" brushRef="#br0" timeOffset="7111.027">6138 10124 0,'0'71'16,"18"0"0,0 52-16,-1-17 15,-17-36-15,0 1 16,0-18-16,0-18 16,0-17-16,0-1 15</inkml:trace>
  <inkml:trace contextRef="#ctx0" brushRef="#br0" timeOffset="7486.9525">6350 10019 0,'35'17'15,"18"54"-15,0-54 16,-35 36-16,-1 0 15,19 0-15,-19-35 16,-17-1-16,0 19 16,0 17-16,-53 17 15,0-17-15,-17 0 16,-18-18-16,-18 36 16,53-18-16,-18 0 15,18-18-15,1 0 16,34-35-16,0 35 15,1-35 1</inkml:trace>
  <inkml:trace contextRef="#ctx0" brushRef="#br0" timeOffset="8111.5867">7532 11359 0,'35'-35'0,"18"17"0,53-17 16,-18-18 0,53 0-16,53 35 15,-53-34-15,36 52 16,-19 0-16,1 0 16,-35 0-16,-71 0 15,-18 0-15,18 0 16,-18 52-16,0 1 15,1 0-15,-19 0 16,1-18-16,35 36 16,-18-36-16,0 1 15,36-19-15,-1-17 16,19 0-16,-36 0 16,35 0-16,0-17 15,-18-1-15,-34 0 16,-1-17-16,0 0 15,-17 17-15,0-17 16,-18 17-16,0 1 16</inkml:trace>
  <inkml:trace contextRef="#ctx0" brushRef="#br0" timeOffset="8527.8074">10037 11165 0,'123'35'0,"-17"-17"15,0 17-15,-89-17 16,19 0-16,-19-18 16,-17 17-1,-17 36 1,-19-18-16,19 1 16,-19-1-16,19 0 15,-54 18-15,18 18 16,0 17-16,-17-35 15,17 17-15,0-17 16,18 0-16,52-53 63</inkml:trace>
  <inkml:trace contextRef="#ctx0" brushRef="#br0" timeOffset="8911.9042">10760 10742 0,'0'0'0,"17"158"16,1-52-16,0 71 16,17 17-16,-35-141 15,0 53-15,0 52 16,18-34-16,-1-1 16,1 1-16,-1-54 15,1 36-15,-18-53 16,0 18-16,0-36 15,0 18-15,0-36 16,0 1-16,0-36 63</inkml:trace>
  <inkml:trace contextRef="#ctx0" brushRef="#br0" timeOffset="9759.6411">10760 10407 0,'70'0'0,"54"0"16,17 0-16,71 0 15,-1 0-15,19 0 16,34 0-16,18 0 16,106 0-16,-158-18 15,34 18 1,-17 0-16,18-18 15,-36 18-15,-35 0 16,-17 0-16,-1 0 16,-70 0-16,70 0 15,-17 36-15,17 17 16,-88-18-16,-17 18 16,17-18-16,-17 0 15,-1 1-15,-34-1 16,-1 18-16,-35-18 15,18 18-15,-18 17 16,0 1-16,-18 35 16,-35 0-16,18 0 15,-36 17-15,36 36 16,-36 0-16,18-18 16,-35 53-16,18-18 15,-1-17-15,18 0 16,18-36-16,0 1 15,35-72-15,-36 19 16,19-36-16,-19-35 31,1 0-31,-18 0 16,-141-35 0,-35-18-16,0-17 15,-71 34-15,70 19 16,-105 17-16,88 0 15,18 0-15,-36 0 16,36 0-16,17 0 16,18 0-16,89 0 15,-89 0-15,123 0 16,36 17-16,-36-17 16,36 0-16,0 0 15,35-35 63,17-18-78</inkml:trace>
  <inkml:trace contextRef="#ctx0" brushRef="#br0" timeOffset="10342.7593">13476 10407 0,'18'17'15,"-18"19"-15,0 16 16,0 37-16,0 16 16,0 19-16,-18-1 15,18 36-15,-18 53 16,18-18-16,0 18 16,-17-36-16,-1 36 15,18-1 1,0-17-16,0-53 15,0-17-15,0-54 16,0-52-16,0 0 16,-17-36 62,-1 0-78,0-17 15,1 0-15,-36 0 16</inkml:trace>
  <inkml:trace contextRef="#ctx0" brushRef="#br0" timeOffset="10807.4518">11642 10865 0,'17'0'32,"36"53"-32,35 18 15,-52-36-15,52 53 16,35-17-16,-17-18 15,0-18-15,-35-17 16,17-1-16,-53-17 16,-17 0-16,-1 0 15,-17-17 17,0-19-17,0 19-15</inkml:trace>
  <inkml:trace contextRef="#ctx0" brushRef="#br0" timeOffset="11127.5042">12171 10900 0,'-53'53'0,"-35"18"15,17-18-15,1-18 16,-1 18-16,36-18 16,0-17-16,-1 0 15,36-1-15</inkml:trace>
  <inkml:trace contextRef="#ctx0" brushRef="#br0" timeOffset="11687.3189">13794 10812 0,'35'18'15,"0"-18"-15,-17 18 16,-1-1-16,19-17 15,-1 18 1,-17-18 0,-18 17-16,17-17 15,1 0 1,0 0 0,-1 0-16,1 0 15,-1 0-15</inkml:trace>
  <inkml:trace contextRef="#ctx0" brushRef="#br0" timeOffset="12239.3155">14464 10812 0,'-35'0'0,"17"0"15,0 0-15,-17 18 16,17-18-16,1 18 15,-18-18-15,17 17 32,18 1-1,0 17-15,-18-17-16,18 17 15,-17 18-15,17-18 16,0 18-16,0 0 15,0-18-15,0 18 16,0-17-16,0-19 16,0 18-16,0-17 15,17 0 1</inkml:trace>
  <inkml:trace contextRef="#ctx0" brushRef="#br0" timeOffset="12878.8028">10777 11500 0,'124'18'0,"-1"0"16,54-18-16,34 0 15,54 0-15,52 0 16,19 0-16,52 0 16,0 0-16,53 0 15,35 0-15,-53 0 16,-176 0-16,-35 0 16,0 0-16,-124 0 15,0 0-15,-53 0 16,0 0-16</inkml:trace>
  <inkml:trace contextRef="#ctx0" brushRef="#br0" timeOffset="16480.028">10266 12047 0,'35'0'78,"0"0"-62,18-18-16,0 18 16,0 0-16,-18 0 15,-17 0-15,0-17 16,-1 17-16</inkml:trace>
  <inkml:trace contextRef="#ctx0" brushRef="#br0" timeOffset="17079.4028">10389 11818 0,'0'17'32,"0"19"-32,0-19 15,0 1-15,0 0 16,0-1-16,0 18 15,0 18-15,0-35 16,0 17 0,0 1-16,0-19 15,18 18-15,-18 1 16,18-36 0,-1 17-1,1-17 1,0 0-1,-1 0 1,1 0-16,-1 0 16,36 0-16,0 0 15,-17 0-15,-1 0 16,0 0-16,-17 0 16,-1 0-1</inkml:trace>
  <inkml:trace contextRef="#ctx0" brushRef="#br0" timeOffset="20695.4514">11748 11606 0,'0'18'125</inkml:trace>
  <inkml:trace contextRef="#ctx0" brushRef="#br0" timeOffset="21127.3302">12330 11500 0,'17'0'31,"-17"18"-15,0 0 0,18-1-16,-18 1 15,0-1 1</inkml:trace>
  <inkml:trace contextRef="#ctx0" brushRef="#br0" timeOffset="21431.3387">12982 11518 0,'36'0'31,"-36"18"16</inkml:trace>
  <inkml:trace contextRef="#ctx0" brushRef="#br0" timeOffset="23631.3355">10883 12100 0,'35'0'47,"18"0"-47,18 0 16,17 0-16,0 0 15,36 0-15,-1 0 16,18 0-16,-17 0 15,35 0-15,-89 0 16,54 0-16,-36 0 16,18 0-16,-36 0 15,1 18-15,-18-18 16,-18 0 0,36 0-16,-19 0 15,1 0-15,0 0 16,-35 0-16,35 0 15,-18 0-15,-17 0 16,17 0-16,0 0 16,-17 0-1,0 0-15,17 0 16,0 0-16,0 0 16,-17 0-16,0 0 15,-1 0 1,1 0-16,0 0 15,-1 0 1,19 0 125,-19 0-16,1 0-125,-1 0 234,1 0-234,0 0 16,17 0-16,0 0 15,-17-18-15,17 18 16,-17 0-16,-1-18 16,1 18-1</inkml:trace>
  <inkml:trace contextRef="#ctx0" brushRef="#br0" timeOffset="25614.9393">13529 12100 0,'0'18'31,"0"-1"-15,18-17-16,35 0 15,-1 0-15,37 0 16,-36 0-16,17 0 16,36 18-16,17-18 15,1 0-15,-1 17 16,1-17-16,-54 0 16,-17 0-16,-17 0 15,-19 0 1,1 0-16,35 18 15,-18 0 1,-17-18 0,-1 0-1,1 0 48,0 0-32,35 17-15,-36-17 93,18 0-93,1 0-16</inkml:trace>
  <inkml:trace contextRef="#ctx0" brushRef="#br0" timeOffset="29527.4924">10883 12435 0,'0'18'15,"0"-1"1,0 19-16,0-19 16,0 36-1,0-35 1,0-1-16,0 1 15,0 0-15,0-1 16,18 1 0,-1-18-1,1 0-15,0 0 16,17 0-16,0 0 16,-17 0-16,17 0 15,0 18-15,18-18 16,0 0-16,0 0 15,0 0-15,0 0 16,-18 0-16,1 0 16,17 0-16,-1 0 15,-16 0-15,-19 0 16</inkml:trace>
  <inkml:trace contextRef="#ctx0" brushRef="#br0" timeOffset="40055.741">6809 9260 0,'35'-35'15,"0"0"1,0-18-16,18 17 15,18-17-15,-1 18 16,36-35-16,35-36 16,36 18-16,-89 17 15,88 18-15,-34-17 16,-1 17-16,0 0 16,53-18-16,-53 18 15,0 18-15,-35 35 16,-36-18-16,-17 18 15,53 0-15,18 0 16,-36 0-16,35 0 16,36 0-16,35 36 15,0-19-15,18 18 16,-1 1 0,1-1-16,-18-17 15,0 17-15,35 0 16,-52 1-16,87 34 15,-140-35-15,70 18 16,18 0-16,17 35 16,-106-35-16,18 0 15,-17 0-15,-54-18 16,-17 1-16,-17-1 16,34 0-16,-70-17 15,36 0-15,-1 34 16,-18 1-16,1-17 15,0-19-15,17 36 16,-35-18-16,53 18 16,-35-17-16,34 17 15,-16-18-15,17 35 16,35-17-16,-18 0 16,-34-17-16,34-1 15,-17 0-15,-35-17 16,17 17-16,18 18 15,-35-35-15,17 17 16,-17-35 0,34 35-16,-34-17 15,53 52-15,-54-52 16,1 0 0,0-18 124</inkml:trace>
  <inkml:trace contextRef="#ctx0" brushRef="#br0" timeOffset="40678.9527">13811 9789 0,'18'36'16,"17"-1"-16,0 0 15,18 0-15,-35 1 16,17-1-16,1 0 15,16 0-15,-34-17 94,-18 0-78,0-1-16,0 1 15,-18 17-15,1-35 16,-18 18 0,-1-18-16,1 18 15,17-18-15,-17 0 16,0 17 0,0-17-16,-1 0 15,1 0-15,17 0 16,-17 0-16,17 0 15,1 18-15,-1-18 16,0 0 0</inkml:trace>
  <inkml:trace contextRef="#ctx0" brushRef="#br0" timeOffset="55574.4535">13317 8290 0,'53'0'31,"71"0"-31,17 0 16,35 0-16,36 0 15,17 0-15,-35 0 16,18 0-16,-71 0 16,-53 0-16,36 0 15,-54 0-15,18-18 16,-52 18-16,-1-17 15,-17 17-15,17-18 16</inkml:trace>
  <inkml:trace contextRef="#ctx0" brushRef="#br0" timeOffset="55959.2026">14429 7602 0,'0'88'0,"0"-17"15,0 70-15,0 18 16,0-1 0,17 19-16,-17-18 0,18-18 15,0-18 1,-1-70-16,1 18 16,17-36-16,-17-35 46</inkml:trace>
  <inkml:trace contextRef="#ctx0" brushRef="#br0" timeOffset="56622.7759">14393 7426 0,'18'0'16,"53"0"-16,17 0 15,53 0-15,-106 0 16,141 35-16,19-17 16,-37-1-16,54 18 15,-71 18-15,18-35 16,-89 0-16,-34-1 15,-19-17-15,-34 36 47,-19-19-31,-17 36-16,-17 35 16,-1 36-16,-34-1 15,-1-17-15,-35 53 16,-1-53-16,19-18 15,17 18-15,18-36 16,35-17-16,0-18 16,35 1-16,-17-1 15,18-35 1</inkml:trace>
  <inkml:trace contextRef="#ctx0" brushRef="#br0" timeOffset="58199.4582">18150 5626 0,'142'0'0,"69"0"15,18 0-15,124 0 16,35 0-16,53 0 15,36 0-15,105-35 16,53 18-16,-247 17 16,106 0-16,-195 0 15,90-36-15,-143 1 16,-69 35-16,-107 0 16,36 0-16,-106-35 93,-35-36-93,-106 18 16,-53 0-16,-88-52 16,-54-1-16,-281-18 15,53 18-15,-89 1 16,-35-19-16,124 36 15,-107 53-15,107-54 16,17 36-16,212 53 16,35 0-16,124 18 15,52 17-15,54 18 16,-1-17-16,36-19 16,17 36-1,18-35-15,0 35 16,0-18-16,18 0 15,0-17 1,17 17 0,18-17-16,-18-18 15,18 17-15,-18 1 16,0-18-16,1 0 16,-19 0-16,1 18 15,17-18 1,1 0-16,16 17 15</inkml:trace>
  <inkml:trace contextRef="#ctx0" brushRef="#br0" timeOffset="61910.5711">15822 11394 0,'0'53'31,"0"18"-31,0 17 16,0 36-16,35 17 15,-35-18-15,0 36 16,0 53-16,0-18 15,36 35-15,-1-35 16,-35 0-16,18-35 16,-1-36-16,-17 1 15,0 17-15,18-18 16,-1-35-16,1 18 16,-18-53-16,0 0 15,18 0-15,-18-35 16,0-1-16,0 1 15,17 0 32</inkml:trace>
  <inkml:trace contextRef="#ctx0" brushRef="#br0" timeOffset="63670.5681">15963 11588 0,'0'-17'16,"0"-1"-1,71-17-15,87 35 16,19-18-16,-36-52 16,0 52-16,53-53 15,35 71-15,1-70 16,34 35-16,19-1 15,-1 36-15,-35-35 16,-18 35-16,18-18 16,0 18-16,-35 0 15,-18 0-15,-36-17 16,-17 17-16,-123 17 16,141-17-16,17 0 15,1 0-15,-72 0 16,19 0-16,-71 0 15,70 0-15,18 18 16,-17 0-16,17-1 16,-53 1-16,-35 0 15,35-1-15,-35-17 16,71 18 0,-54-18-16,36 35 15,-18-17-15,36 17 16,-1-17-16,-70-1 15,53 1-15,17 0 16,-52-18-16,52 17 16,-52-17-16,0 0 15,-1 0-15,1 0 16,35 0-16,-18 0 16,-71 0-16,36 18 15,-17-18-15,-19 0 16,1 18-16,0-18 15,-1 35 79,1 18-94,-18 0 16,17 17-16,-17 1 15,0-1-15,0 1 16,18 35-16,-18-36 16,35 71-1,-17 36-15,17-36 16,1 0-16,16 35 16,-34-34-16,17-1 15,1-18-15,-19-52 16,19 52-16,-1 1 15,-18-19-15,1-16 16,-18-54-16,35 53 16,1 0-16,-36-35 15,35 0-15,-35-35 16,0 17-16,0-17 16,0-1-16,0 1 15,0 0 1,0-1-16,0 1 15,-18 0-15,1-1 16,-36-17-16,0 18 16,18-1-16,-54-17 15,19 18-15,-89 17 16,18-17-16,-18 0 16,-52-1-16,-1 1 15,-35 17-15,35-35 16,-70 0-1,35 0-15,-35 0 16,53 53-16,-54-18 16,36-17-16,53 17 15,-17-35-15,17 0 16,17 0-16,-105 0 16,35 0-16,-123 0 15,158-35-15,-53-18 16,36 53-16,53 0 15,-71-18-15,35 1 16,36-1-16,-36 18 16,71 0-16,35 0 15,-35 0-15,18-35 16,-1 17-16,-35 1 16,53-1-16,1-17 15,-1 35-15,35 0 16,1 0-16,-1 0 15,18 0-15,36 0 16,-19 0-16,-17 0 16,18 0-1,-18 0-15,36 0 0,-1 0 16,0 0-16</inkml:trace>
  <inkml:trace contextRef="#ctx0" brushRef="#br0" timeOffset="90374.8118">14658 1517 0,'70'0'140,"-52"0"-124,70 0-16,0-18 16,-52 18-16,34 0 15,1 0-15,-1 0 16,-17 0-16,0 0 16,-35 0-16,0 0 15</inkml:trace>
  <inkml:trace contextRef="#ctx0" brushRef="#br0" timeOffset="90782.9136">15646 1023 0,'0'0'0,"0"53"0,0 17 15,0 1-15,35 17 16,-35 18-16,18 0 16,-18-36-16,17 1 15,-17-18-15,18-18 16,0 18-16,-18-36 15,0 1-15,0 0 16</inkml:trace>
  <inkml:trace contextRef="#ctx0" brushRef="#br0" timeOffset="91550.4529">17657 1270 0,'17'0'15,"36"0"1,18 0-16,52 17 15,18 1-15,-88-18 16,18 35-16,-36-35 16,0 0-1</inkml:trace>
  <inkml:trace contextRef="#ctx0" brushRef="#br0" timeOffset="91870.1576">18150 1040 0,'0'71'0,"0"17"15,0 0-15,0 1 16,0 16-16,0-16 16,18-1-16,-18-18 15,18-34-15,-1 16 16,1-16-1</inkml:trace>
  <inkml:trace contextRef="#ctx0" brushRef="#br0" timeOffset="92246.5982">19103 970 0,'0'53'16,"0"35"-16,35 0 15,-35 0-15,0 1 16,18-19-16,-18 18 16,17 0-16,1 1 15,0-54-15,-18 0 16,0-17 0</inkml:trace>
  <inkml:trace contextRef="#ctx0" brushRef="#br0" timeOffset="93727.1085">12136 1164 0,'-36'0'0,"36"17"15,0 19-15,-17 17 16,-1-18-16,18 18 15,-35 17-15,35-17 16,0 18-16,-18 52 16,18-52-16,0 35 15,0-71-15,-18-17 16,18-1-16,0 19 16,0-19-16</inkml:trace>
  <inkml:trace contextRef="#ctx0" brushRef="#br0" timeOffset="94511.0228">12083 1146 0,'-89'0'16,"37"0"-16,-1 18 16,0 17-16,0-17 15,0 35-15,0-36 16,18 19-16,17-19 15,0 36-15,1-18 16,-1 36-16,18-18 16,0 0-16,0 0 15,0-36-15,0 19 16,18-1-16,-18-17 16,17-1-16,1 18 15,0-35-15,35 0 16,17 18-1,-35-18-15,18 0 16,18 0-16,-18 0 16,35-35-16,-35-18 15,0 35-15,-18-17 16,18-18-16,0-17 16,-35 34-16,34-52 15,-52 53-15,53-36 16,-53 18-16,0 18 15,0 0-15,0-18 16,0 35-16,0-17 16,0 0-16,0 17 15,0 0 1,0 1-16,-17 17 16,-1 0-1,0 0-15,1 0 16,-1 0-16,1 0 15,-1 0 1,-17 0 31</inkml:trace>
  <inkml:trace contextRef="#ctx0" brushRef="#br0" timeOffset="100414.5421">11818 3351 0,'0'18'94,"0"17"-78,-18-17-1,1 17-15,17 0 16,-18 0-16,1 1 16,17-19-16,0 19 15,-18 17-15,18-18 16,0-18-1,0 1 1,0 0 0,35-18-1,53 0-15,-35 0 16,-35-18-16,35 18 16,17-35-16,-34 35 15,17-18-15,-36 1 16,1 17-16,17-18 15,-35 0-15,0 1 16,18-19 0,-18 1-16,0-18 15,0 18-15,0-18 16,-18-35-16,-17 53 16,-18-1-16,35 1 15,-52-18-15,34 18 16,-16 35-16,-19-36 15,0 1-15,36 18 16,0 17-16,17 0 16,-17 0-16,0 0 15,-18 0-15,35 0 16,-17 0-16,17 0 16,-35 35-16,36-18 15,-19 19-15,36 17 16,-35 17-16,17-17 15,1 18-15,17-1 16,0 18-16,0 1 16,0-36-16,0-1 15,0 1-15,35-17 16,-17 34-16,35-17 16,-36-18-16,19 18 15,-19-35 1,18-18-16,-17 18 15,0-18-15,17 0 16,18 0 0,-35 0-16,35 0 15,-1-18-15,-34 0 16,17-17-16,1 17 16,-1-17-16,-17 35 15,34-53-15,-34 53 16,17-35-16,1 35 15,-19-18-15,1 1 32,-18-1-1,0 0-15</inkml:trace>
  <inkml:trace contextRef="#ctx0" brushRef="#br0" timeOffset="101134.373">11501 3404 0,'0'-18'32,"35"1"-32,-18 17 15,-17-18 1,36 18-16,-19-18 15,19 18 1,-36-17 0,17 17-16,1 0 15,0 0 17,-1 0-17,1 0 1,0 0-16,-1 0 15,1 0 64,-1 0-48,1 0 16</inkml:trace>
  <inkml:trace contextRef="#ctx0" brushRef="#br0" timeOffset="109150.3863">13423 3175 0,'0'17'47,"0"19"-31,0 17-16,0-1 16,0-16-16,0 17 15,0 0-15,0-1 16,0 1-16,0-17 15,0-19-15,0 1 16,0 0-16</inkml:trace>
  <inkml:trace contextRef="#ctx0" brushRef="#br0" timeOffset="109775.6087">14764 3069 0,'53'53'0,"35"-18"16,0 0-16,-53-35 15,-17 18-15,0-18 16,-1 18 15,-17-1-31,0 19 16,0-1 0,-35 0-16,17-17 15,-35 17-15,53-17 16,-35-1-16,35 1 15,18-18 64,35 0-79,-18-18 15,-17 18-15,52-17 16,-35 17-16,1 0 15,17 0-15,-36 0 16,19 0-16,-19 0 16,1 0-16,-1 0 15,1 0-15,0 0 16</inkml:trace>
  <inkml:trace contextRef="#ctx0" brushRef="#br0" timeOffset="110415.27">16034 2910 0,'35'0'0,"0"0"16,1 0-16,16 18 15,37-1-15,-72 1 16,1 17-16,0-17 16,17-18-16,-17 18 46,-18-1-30,-36 18-16,-17-17 16,18 0-16,17-1 15,1 1-15,-1 0 16,18 17 0,0-17-1,18 35 1,-1-36-16,19 18 15,-1 1-15,-35-19 16,35 19-16,-17-1 16,-18-17-16,0-1 15,0 18-15,18-17 16,-18 17 0,-18-17-1,0-18-15,1 0 16,-19 0-16,19 0 15,-1 0-15,0 0 16</inkml:trace>
  <inkml:trace contextRef="#ctx0" brushRef="#br0" timeOffset="110847.0344">17798 2716 0,'-18'35'16,"-17"1"-16,-1 34 16,1 1-16,18-54 15,17 19-15,0 17 16,0-18-16,0-18 15,17 19 1,54-19 0,17-17-16,0 0 15,0-17-15,-17-19 16,-1 1-16,-34 18 16,-1-19-16,-17 36 15,-1-17-15,-17-1 31</inkml:trace>
  <inkml:trace contextRef="#ctx0" brushRef="#br0" timeOffset="111127.5668">18115 2875 0,'-17'53'0,"17"17"15,-18 18-15,18-17 16,-18-18-16,18 18 16,0-36-16,0 18 15,0-18-15,0 0 16,0-17-16,36-36 62</inkml:trace>
  <inkml:trace contextRef="#ctx0" brushRef="#br0" timeOffset="111559.6206">18997 2892 0,'-70'89'16,"34"-19"-16,19 18 15,-19-17-15,36 0 16,0-19-16,-17-16 15,17 17-15,35 17 16,-17-52-16,-1-1 16,19 36-16,16-17 15,-34-19-15,0 1 16,-1-18-16,-87 0 62,-36 0-46,71 0-16,-18 0 16,-35 0-16,-36-53 15,54 35-15,-19 1 16,36-19-16,-17-16 16,35 16-1,-1 1-15,19-18 16</inkml:trace>
  <inkml:trace contextRef="#ctx0" brushRef="#br0" timeOffset="111894.9428">18732 2875 0,'53'0'0,"-17"0"16,-19 0-16,72-18 16,-19 18-16,36 0 15,-36 0-15,-34 0 16,17 0-16,0-17 15,-36 17-15,1 0 32,0 0-32</inkml:trace>
  <inkml:trace contextRef="#ctx0" brushRef="#br0" timeOffset="113279.2578">13264 3651 0,'71'18'0,"0"-1"16,-19 1-16,125 52 15,17-34-15,0-19 16,106 19-16,-71 17 16,89 35-16,52-18 15,-141-34-15,54-36 16,16 0-16,-87 0 16,70 0-16,-52 0 15,-1 0-15,35 0 16,-34-18-16,-54-17 15,-17 35-15,17 0 16,-35-18-16,1-17 16,-37-1-16,-52 1 15,35-35-15,1 17 16,16-18-16,-34 53 16,-36-34-16,36-1 15,-36 0-15,18-18 16,-35 18-16,-18-17 15,0 17-15,0 0 16,0 0-16,-18-35 16,18 35-1,-18 0-15,18 0 16,0 18-16,0-1 16,-17 1-16,-1 0 15,1 17-15,-19 1 16,-34-36-16,-1 35 15,-35-17-15,-35 0 16,53-36-16,-35 36 16,-54 17-16,-35 0 15,1-17-15,-19 17 16,19-17-16,-124-35 16,123 70-16,0 0 15,1 0-15,-19 0 16,19 0-16,17 17 15,70 19-15,-52-19 16,35 36-16,35-18 16,-18 18-16,54-17 15,-18 17-15,-1 17 16,37-35-16,-54 18 16,53-17-16,0-19 15,18 1 1,-1-1-16,19 1 15,-54 0-15</inkml:trace>
  <inkml:trace contextRef="#ctx0" brushRef="#br0" timeOffset="113950.2288">14182 2734 0,'0'-36'15,"0"19"-15,0-18 16,0-18-16,0 0 15,0 0-15,0-18 16,0 1-16,0-36 16,0 53-16,0-18 15,0 1-15,0-1 16,0 1-16,-36-36 16,36 71-16,-17-18 15,17 35-15,0 0 16,-18 18 62,18 36-78,-18 17 16,18-18-16,-17-18 15,-1 19-15,18 17 16,-17 35-16,-19-71 15,36 1-15,0 17 16,-17-35 0,17 18-16,-18-18 15</inkml:trace>
  <inkml:trace contextRef="#ctx0" brushRef="#br0" timeOffset="114223.1786">14129 1781 0,'35'35'16,"-17"-17"0,35 35-16,0-18 15,17 1-15,-35-1 16,18 18-16,0-18 16,0 0-16,0-35 15,0 36-15,0-19 16,-18 1-1,-17 0-15,17-1 16,0-17-16</inkml:trace>
  <inkml:trace contextRef="#ctx0" brushRef="#br0" timeOffset="115959.3576">20973 2945 0,'-36'-17'16,"1"17"0,17 0-1,-52 0-15,52 0 16,-52 17-16,-18 1 15,35 0 1,35-18-16,-17 17 16,17-17 46,18 18-46,0 35-16,0-18 15,0 0-15,0 1 16,35 17-16,-35 0 16,0-1-16,18 1 15,0-17 1,-18-19-16,0 36 16,17-53-16,-17 18 15,18-18 95,17 0-110,18 0 15,35 0-15,36 0 16,17 0-16,18 0 15,-18 0-15</inkml:trace>
  <inkml:trace contextRef="#ctx0" brushRef="#br0" timeOffset="117015.4295">26194 2875 0,'17'-18'16,"19"18"-16,17 0 15,35 0-15,18 0 16,-1 0-16,19 0 15,17 0-15,-53 0 16,18 0-16,-35 0 16,-36 0-16,-17 0 15,-1 0 32,-17 35-31,0-17-1,0 0-15,0 17 16,0-17-16,0 17 16,-17 0-16,17 18 15,0-18-15,0 18 16,0-17-16,0 17 16,0-18-1,0-18-15,-18 19 16,18-19-1,-18-17 1,1 18 0,-1-18 77,-17 0-77,17 0-16,0 0 16,1 0-16,-18 18 15,17-18-15,0 0 16</inkml:trace>
  <inkml:trace contextRef="#ctx0" brushRef="#br0" timeOffset="117902.9084">22260 2698 0,'-17'36'0,"17"-1"16,0 18-16,-18 0 15,18 0-15,0 0 16,-18 17-16,18 1 16,0-1-16,0 1 15,18 17-15,-18-53 16,18 1-16,-18-19 15,0 1 1,17 0 31</inkml:trace>
  <inkml:trace contextRef="#ctx0" brushRef="#br0" timeOffset="119710.8377">23036 3051 0,'0'18'16,"0"17"-16,0 18 15,0-35-15,0 17 16,0-17-16,36 17 16,-19-35-16,19 0 15,34 0 1,-17 0-16,-18 0 15,18 0-15,0-53 16,-18 35-16,-17 1 16,-18-19-16,0 1 15,0 17-15,0 1 16,0-18-16,-18-1 16,-17 19-16,-18 17 15,0 0-15,-17 0 16,35 0-16,-1 0 15,19 0-15,-1 0 16,0 0-16,18 35 31,0 0-15,89 0 0,-19 1-16,54-1 15,-89-35-15,35 0 16,-17 0-16,35 0 15,-35 0-15,0 0 16,0-35-16,-35 17 16,17 0-16,-53 18 93,18 36-77,0-19-16,-17 19 16,17-19-1,0 1-15,17 0 16,19-18 0,17 0-16,0 0 15,-18 0-15,35-18 16,-52-17-16,0-1 15,-1-17-15,-17 18 16,18-18-16,-18 0 16,0 18-16,0-18 15,-18 36 1,1 17-16,-1 0 16,-17 0-16,0 0 15,17 0-15,18 17 16,0 18-16,0 1 15,18-1 1,-1 18-16,18 0 16,1-36-16,-36 1 15,35 17-15,0-35 16,36 0-16,17 36 16,-70-36-16,35 0 15,-18 0-15,35-36 16,-52 19-16,0-1 15,-18 0-15,0 36 79,0 53-64,0-18-15,0-18 16,0 18-16,0-18 15,35-17-15,-17-18 16,17 0-16,18 0 16,17 0-16,-34 0 15,17-18-15,-36 0 16,18-52-16,-35 17 16,0-18-16,0 18 15,0 18-15,0 18 16,0-1-1,-17-17-15,17 17 16,-35 18-16,-1 0 16,1 0-16,0 0 15,17 35-15,0-35 16,1 18-16,17 0 16,0 17-1,17-18-15,19 1 16,-1 0-16,0-18 15,36 0-15,52 35 16,-17-35-16,-35 0 16,35 0-16,-18 0 15,-35 0-15,-36 0 16,1 0 31,-18 18-32,18 17-15,-1 0 16,18-17-16,-35 0 16,18-1-16,17-17 15,18 0-15,-17 0 16,17 0-16,-18-17 16,0-1-1,-17-17-15,-1 17 16,-17-17-16,0-18 15,0 17-15,-35-16 16,35 34-16,-70 18 16,34-18-16,1 18 15,0 0-15,-1 0 16,1 0-16,17 0 16,1 0-16,-1 18 15,1 0-15,-1-1 16,0 1-16,-17-1 15,17 1-15</inkml:trace>
  <inkml:trace contextRef="#ctx0" brushRef="#br0" timeOffset="121295.0273">21220 3810 0,'17'0'16,"-87"0"0,17 17-16,-18 1 15,1 0 1,-1-1-16,1-17 16,17 0-16,-18 18 15,53-18 1,-17 18-16,35 17 78,0-18-62,0 19-16,0-1 15,18 18-15,-1-18 16,-17-17-16,18 17 15,0 0-15,-18-17 16,17 0 0,19-1 77,-1 1-93,18 17 16,-18-35-16,53 18 16,0-18-16,-52 17 15,34 1-15,-34-18 16,-1 0-16,-18 0 16,1 0-16</inkml:trace>
  <inkml:trace contextRef="#ctx0" brushRef="#br0" timeOffset="122374.6177">26846 3916 0,'89'0'16,"-36"0"-16,-36 0 15,1 0-15,17 0 94,-35 17-94,0 18 16,18-17-16,-18 0 15,0-1 1,17 19-16,-17-19 15,18 36-15,0-18 16,-18-17-16,0 0 16,0-1-16,0 1 15,0 0 1,-18-1 0,18 1-1,-18-18 1,18 18-16,-17-18 15,17 17 1,-18-17-16,0 0 16</inkml:trace>
  <inkml:trace contextRef="#ctx0" brushRef="#br0" timeOffset="123079.3517">22313 3845 0,'0'35'0,"0"1"15,0-1-15,0 0 16,0 0-16,0 18 15,0-35-15,-17 17 16,17 0-16,0 1 16,0-19-16,0 1 15,0 17-15,0-17 63</inkml:trace>
  <inkml:trace contextRef="#ctx0" brushRef="#br0" timeOffset="123631.1986">23319 4004 0,'0'17'0,"0"19"16,0-19-16,0 36 15,17-53-15,1 18 16,-18-1-16,18 1 16,-1-18-16,1 0 15,17 0-15,0 0 16,18 0-16,0 0 16,-18-18-16,1-17 15,-1 0-15,-17 17 16,-1-17-16,-17 17 15,0 1-15,-17-19 16,17 19-16,-36-1 16,19 18-16,-36-35 15,-18 35-15,18-18 16,18 18 0,0 0-16,17 0 15,-17 0 1,17 18-1,18 0 32</inkml:trace>
  <inkml:trace contextRef="#ctx0" brushRef="#br0" timeOffset="124815.1167">22437 3916 0,'0'17'16,"0"1"-16,0-1 15,0 36-15,-36-17 16,19-1-16,17 0 16,0 0-1,-18-17-15,18 0 32,0-1-32,18-17 31,35 0-16,-18-35-15,0 35 16,18-35-16,0 0 16,35-1-16,-70 19 15,17-1-15,-17-17 16,-18 17-16,0 0 16,0-17-16,0 0 15,-18 17 1,-70-17-16,17 17 15,-52 18-15,35 0 16,-18 0-16,53 0 16,18 0-16,17 0 62,53 18-46</inkml:trace>
  <inkml:trace contextRef="#ctx0" brushRef="#br0" timeOffset="125383.4428">23460 3739 0,'0'18'15,"17"17"-15,-17 0 16,18 18-1,-18-17-15,0 16 16,0 1-16,0 0 16,0 0-16,0 0 15,0-18-15,18 18 16,-18-35-16,0 0 16,0-1-1,17-17 63,36 0-78</inkml:trace>
  <inkml:trace contextRef="#ctx0" brushRef="#br0" timeOffset="125911.1561">24253 4074 0,'-17'36'0,"-18"16"15,35-34 1,0 0 0,0-1-1,17-17 1,18 0-16,18 0 15,0 0-15,0-17 16,-35-19-16,17 1 16,-17 18-16,17-36 15,-35 17-15,18-17 16,-18 36-16,0-1 16,0 1-16,0-1 15,0 0-15,0-17 16,-18 35-16,0 0 15,1 0-15,-1 0 16,-17 0 15,35 18-15,0-1 0,0 1-16</inkml:trace>
  <inkml:trace contextRef="#ctx0" brushRef="#br0" timeOffset="126327.0314">25030 3986 0,'-18'53'16,"0"-35"-16,1 17 15,17 0-15,0 0 16,0-17-16,0 0 16,35-18 30,35 0-46,-34-18 16,17-35-16,-18 18 16,36 0-16,-54-1 15,1 1-15,-18 0 16,0 17-16,0-17 16,-18 17-16,1 1 15,-19 17-15,19 0 16</inkml:trace>
  <inkml:trace contextRef="#ctx0" brushRef="#br0" timeOffset="126791.1084">25718 3986 0,'0'18'0,"0"-1"16,0 19-16,0-19 15,0 1-15,0 17 16,17 0-16,1-17 16,-1-18-1,1 0 1,0 0-16,17 0 16,-17 0-16,17-35 15,-17 17-15,-1-17 16,-17 17-1,0-17 1</inkml:trace>
  <inkml:trace contextRef="#ctx0" brushRef="#br0" timeOffset="128950.3616">28698 3633 0,'0'18'15,"0"0"-15,-17-1 16,17 1-16,0-1 16,0 1-16,0 0 15,0-1-15,0 1 16,0 0-16,17 17 15,1-35-15,-18 18 16,35-18-16,1 17 16,52 1-16,-35-18 15,0 0-15,17 0 16,-17 0-16,-35 0 16,-1-18-16,-17 1 15,0-19-15,0 1 16,0 0-16,-17-36 15,-18 36 1,-1 0-16,19 17 16,-54-17-16,53 35 31</inkml:trace>
  <inkml:trace contextRef="#ctx0" brushRef="#br0" timeOffset="129351.0113">29457 3598 0,'-18'53'16,"1"-35"-16,17 17 16,0-18-1,0 1-15,0 0 0,0 17 16,0-17-1,35-18 32,-35-18-47,35 0 16,-35 1-16,0-1 16,0 0-1,0 1 16,0-1-31,0 1 16</inkml:trace>
  <inkml:trace contextRef="#ctx0" brushRef="#br0" timeOffset="129711.1869">29757 3492 0,'17'53'0,"-17"-18"15,18 18-15,17 35 16,-17-35 0,-18-35-16,0 17 15,18-17 1,-18 0 15,0-1 0</inkml:trace>
  <inkml:trace contextRef="#ctx0" brushRef="#br0" timeOffset="130143.4853">30127 3704 0,'0'17'0,"0"19"16,0-19-16,18 1 16,-1-18-16,1 0 15,0 18-15,17-18 16,0 0-16,1 0 16,17 0-16,-53-18 15,35 0-15,-35 1 16,17-19-16,-17 19 15,0-1-15,0-17 16,0 17 31</inkml:trace>
  <inkml:trace contextRef="#ctx0" brushRef="#br0" timeOffset="130806.45">30798 3651 0,'0'18'31,"17"17"-31,-17-18 16,0 1 0,18 0-16,-1-1 15,1-17 16,0 0-31,-1 0 16,1 0 0,0 0-1,-18-17 1,0-1 0,0 0-1,0 1-15,0-1 31,0 1-31,-18 17 16,0-36 0,-17 36-16,17 0 15,1 0-15</inkml:trace>
  <inkml:trace contextRef="#ctx0" brushRef="#br0" timeOffset="131710.9948">28840 4339 0,'0'35'16,"0"-17"-16,0 17 15,0-17-15,0 17 32,17 0-17,18-35 1,1 0 0,-1 0-16,0-17 15,1-1-15,-19 0 16,1 1-16,0-19 15,-1 1-15,1 0 16,-18 17-16,0-17 16,0 17-16,-18-17 15,1 17-15,-19 18 16,1 0-16,-18-17 16,0 17-16,18 0 15,17 0-15,-17 0 16</inkml:trace>
  <inkml:trace contextRef="#ctx0" brushRef="#br0" timeOffset="132182.8229">29492 4374 0,'-17'0'0,"17"18"15,-18-1-15,18 1 31,0 0-31,0-1 32,18-17-32,35 0 15,-1 0-15,1 0 16,-17 0-16,-1 0 16,-17-17-16,-18-19 15,17 1-15,-17 17 16,0 1-16,0-18 15,-17 35-15,-1-36 16,0 36-16,1 0 16,-1 0-16,0 0 15,1 0 1</inkml:trace>
  <inkml:trace contextRef="#ctx0" brushRef="#br0" timeOffset="132815.747">29951 4339 0,'0'17'15,"0"1"16,0 0 1,17-18-17,36 0-15,0 0 16,18 0-16,-36 0 16,0 0-16,1 0 15,-36-18 1,17 18-16,-17-18 15,0 1 1,0-1-16,0 1 16,0-1-1,-17 18 1,-1 0-16</inkml:trace>
  <inkml:trace contextRef="#ctx0" brushRef="#br0" timeOffset="133119.5156">30515 4304 0,'0'17'0,"0"1"15,0 17-15,0 18 16,0-18-16,0-17 16,18 0 62</inkml:trace>
  <inkml:trace contextRef="#ctx0" brushRef="#br0" timeOffset="133630.546">30921 4480 0,'35'18'15,"-17"17"-15,0-35 16,17 17-16,-18 1 15,1-18-15,17 0 16,-17-35 15,-18 17-31,0 1 16,0-19-16,0 19 16,0-19-1,-18 19 1,1 17-1,-19 0-15,19 0 16,-1 0 0,1 0 15</inkml:trace>
  <inkml:trace contextRef="#ctx0" brushRef="#br0" timeOffset="211367.7701">12577 18256 0,'52'-18'47,"-16"-17"-31,52-36-16,-18 36 16,36-53-16,0 17 15,0-17-15,35-18 16,-17 1-16,-19-1 15,54-35-15,-71 17 16,1 1-16,-19-36 16,1 18-16,-18-18 15,-1 53-15,19-35 16,17 18-16,-17-18 16,17-1-16,35 1 15,-17 18-15,0-1 16,-35 19-1,70-54-15,-53 18 16,-17 35-16,-19 18 16,1-1-16,0-16 15,-17 52-15,34-36 16,-52 1-16,17 35 16,0 0-16,-17 18 15,-18 0-15,18 17 16,-18 1-16,0-1 15,0 0-15,0 1 47,-18 34 47,-53 19-78,36-19-16,-53 1 15,0 17-15,0 0 16,-1 36 0,-52-36-16,35 18 15,1 18-15,34-18 16,-70 0-16,-18 17 15,36 1-15,-36-1 16,35 1-16,19 35 16,-1-36-16,18-17 15,17 0-15,-17 18 16,70-36-16,1 0 16,-1 0-16,36-35 93,52 0-77,54 0-16,-1 36 16,36-1-16,35-17 15,-18-1-15,18 89 16,18-53-16,35 53 15,-71-36-15,106 72 16,-35-54-16,-158 18 16,69-54-1,-52 19-15,0-18 16,-53-35-16,17-1 16,-34 1-16,-36-36 93,0-52-93,0 17 16,0 0-16,-71 0 16,54-35-16,-19 0 15,-17-36-15,0-35 16,-17 18-16,-18-18 15,0 18-15,-1-17 16,19 34-16,-36-35 16,53 36-16,18 70 15,-1-88-15,19 70 16,-1 1-16,-17 17 16,35 0-16,0 0 15,0 35-15,0 1 16,0-1-1</inkml:trace>
  <inkml:trace contextRef="#ctx0" brushRef="#br0" timeOffset="222639.1532">22878 12100 0,'35'-18'15,"-17"1"1,17 17-16,18-18 16,17 0-16,36-17 15,71-18-15,-54 36 16,-35-19-16,71 19 16,17-19-16,71 1 15,-106-18-15,195 53 16,-54 0-16,53 0 15,-159 0-15,18-17 16,-35-1-16,-18 0 16,-88 1-16,35-1 15,-35 18-15,-35-18 16,-1 18-16</inkml:trace>
  <inkml:trace contextRef="#ctx0" brushRef="#br0" timeOffset="224182.7615">25859 11394 0,'53'0'109,"-1"0"-109,-16 18 16,34 0-16,36-1 16,-71 19-16,89-1 15,-54-17-15,19-1 16,-54-17-16,-17 0 15,-18 18 79,0 17-78,-36 18-1,19-53-15,-36 71 16,-18-36-16,-35 35 16,53-17-16,-52 18 15,16-36-15,19 0 16,-1-17-16,54 0 16,-1-1-16</inkml:trace>
  <inkml:trace contextRef="#ctx0" brushRef="#br0" timeOffset="225878.229">27129 11341 0,'0'18'0,"0"17"15,0 1-15,0-19 16,0 36-16,0-17 15,0 16-15,0 1 16,0 0-16,0-17 16,0-19-16,0 1 15,0-1 1</inkml:trace>
  <inkml:trace contextRef="#ctx0" brushRef="#br0" timeOffset="226535.1959">27182 11289 0,'0'17'63,"35"36"-63,-18 0 16,1 18-16,17-36 15,1 0-15,-19-17 16,1 17-1,17-17-15,-35 17 16,35-17-16,1 17 16,-1-35 77,0-18-77,-35 1 0,36-19-16,-19-34 15,-17 17-15,18-18 16,-1 18-16,1 0 16,-18 18-16,0 0 15,0 17-15,0 1 16</inkml:trace>
  <inkml:trace contextRef="#ctx0" brushRef="#br0" timeOffset="226903.7247">27834 11500 0,'18'0'62,"-18"18"-46,35-18-16,0 18 15,1-1 1,-1-17-16,0 0 16</inkml:trace>
  <inkml:trace contextRef="#ctx0" brushRef="#br0" timeOffset="228198.379">28434 11430 0,'0'-18'16,"0"0"-1,0 1 17,-18 17-17,-17 0-15,0 17 16,35 1-16,-36 0 16,36-1-16,-17 19 15,17-19-15,-18 1 16,18 17-16,0-17 15,0-1-15,0 1 16,0 17-16,0-17 16,18 0-16,-1-18 78,1 0-78,0 0 15,35 0-15,-18-53 16,0 35 0,-17-35-16,-1 18 15,1 0-15,0-1 16,-18 1 0,0-18-16,17 0 15,-17 0-15,0-17 16,0 17-16,0 0 15,0 18-15,0-1 16,0 19-16,0-1 16,0 36 77,0 17-77,0-17-16,0 35 16,0-18-16,18 18 15,0 0-15,-18-18 16,17 53-16,1-53 16,0-17-16,-18 17 15,17-17-15,18 35 16,-35-35-16,18 17 15,0-35 1</inkml:trace>
  <inkml:trace contextRef="#ctx0" brushRef="#br0" timeOffset="230751.2054">22878 13158 0,'17'-17'0,"19"17"16,-1-18-16,18 0 16,-18 18-16,53-53 15,-17 36-15,-1-18 16,36 35-16,-53-18 16,71 0-16,-1 1 15,-35-1-15,89 18 16,-36 0-16,-18 0 15,54 0-15,-19 0 16,54 0-16,-71 0 16,53 0-16,-70 0 15,-54 0-15,36 0 16,-18 18-16,18 17 16,0 0-16,-53-35 15,17 35-15,-34-17 16,-19 17-16,54 1 15,17-19-15,0-17 16,53 18-16,-35-18 16,0 0-16,17 0 15,-17 0-15,-70 0 16,34 0 0,-52 0-16,17 0 15,0 0-15,1 0 16,-1-18-16,-17 1 15,-1 17-15,1-18 16,-1 18-16,1-18 16,0 1-16,-1 17 15,19-18 1,-19 18-16,19 0 16,-19 0-1,1 0-15</inkml:trace>
  <inkml:trace contextRef="#ctx0" brushRef="#br0" timeOffset="231414.8485">26829 12858 0,'17'-17'0,"1"17"47,0 0-31,-1 0-16,36 17 16,-35-17-1,17 18-15,-17 0 16,17-1-16,-35 1 15,18-18-15,-1 18 16,-17-1 47,18 19-48,-18-19 1,0 18-1,0-17 1,0 17-16,0-17 16,0 17-1,0-17-15,18 0 16,-18-1-16,0 1 16,0-1-16,0 1 15,0 0 95</inkml:trace>
  <inkml:trace contextRef="#ctx0" brushRef="#br0" timeOffset="231879.1288">27499 12858 0,'18'0'15,"-18"18"1,0 17-16,0-17 15,0 35-15,0-18 16,0 0-16,-18 36 16,18-36-16,-18 1 15,18-1-15,0-18 16,-17 1-16,-1 0 16</inkml:trace>
  <inkml:trace contextRef="#ctx0" brushRef="#br0" timeOffset="232469.9443">27499 12858 0,'0'-17'16,"18"17"-16,-1 35 16,1-17-16,0 52 15,-1-34-15,36 16 16,-53-34-16,0 17 16,0 1-16,35-1 15,-17-17-15,0-1 16,-1-17-16,1 0 47,0 0-32,-1 0 1,-17-35 0,36 0-16,-36-1 15,17 1-15,1 0 16,-18 0-16,0-1 15,17 1-15,-17 17 16,0 1-16,0-19 16,18 19-16,-18-1 15</inkml:trace>
  <inkml:trace contextRef="#ctx0" brushRef="#br0" timeOffset="232919.1913">28046 13035 0,'0'17'47,"0"1"46,17-18-77,1 0 15</inkml:trace>
  <inkml:trace contextRef="#ctx0" brushRef="#br0" timeOffset="234966.9383">28399 13123 0,'0'0'0,"0"-18"16,0 1-1,0-1 1,-18 0-16,-17 18 62,-1 36-46,36-1 0,0 0-16,0 1 15,0-19-15,-17 1 16,17-1 0,0 1-16,0 0 15,17-18 95,19-18-95,-19-17-15,-17 17 16,36-35-16,-19 36 15,-17-1 1,18 0-16,-18 1 16,0-1-16,0 0 47,0-17 109,0 18-156,0-19 15,-18 1-15,18 0 16,-17-1 0,17 19-16,0-1 15,0 1-15,-18 52 110,0 0-110,18 18 15,0 0-15,-17-18 16,17 18-16,0-18 16,0 1-16,0-1 15,0-17-15,0-1 16,0 18-1,0 18-15,0-35 79,17-18 30,1-53-93,-18 18-1,0-18-15,0 18 16,18-36-16,-18 18 15,0 0-15,0 0 16,0 18-16,0-18 16,0 18-16,0 0 15,0 17 1,0 36 78,0 35-94,0-1 15,0 19-15,0 35 16,0-36-16,0 19 16,0-19-1,0-17-15,0-18 16,0 1-16,17-19 15,-17 1-15</inkml:trace>
  <inkml:trace contextRef="#ctx0" brushRef="#br0" timeOffset="288991.188">19262 15645 0,'-18'0'31,"-35"0"-31,0 0 16,-17 0-16,17 0 15,-18 0-15,-35 0 16,18 0 0,-35 0-16,70 0 15,17 0-15,-16 0 16,34 0-16,-17 0 15,-1 0 32,36 18-47,0 35 16,0 17-16,0 1 16,0 35-16,-17 53 15,17-18-15,0 0 16,-18 18-16,18-18 15,0 0-15,0-18 16,0 1-16,0-36 16,0-17-16,0-1 15,0-35-15,0 1 16,0-19-16,0 1 16,0 0-16,0-1 46,0 1-14,0-1-17,18-17 17,-1 18-17,1-18-15,35 0 16,0 0-16,35 18 15,0-18-15,18 17 16,18-17-16,-36 0 16,18 0-16</inkml:trace>
  <inkml:trace contextRef="#ctx0" brushRef="#br0" timeOffset="290094.7311">23248 15716 0,'18'0'0,"17"0"15,0 35-15,53 18 16,18-18-16,-35 1 16,52-1-1,36-17-15,-71-1 16,36 1-16,-54 0 15,-34-18-15,-1 17 16,-35 1 47,0 17-63,0 0 15,0 18-15,-18 0 16,1 71-16,-1-1 15,0 1-15,1 17 16,-1-18-16,-17 36 16,35 35-16,0-123 15,-36 105-15,36-88 16,0 0-16,-17 18 16,17-53-16,0-18 15,0 1-15,0-1 16,0-17-16,0 17 15,-18-35 17,1 17-17,-1 1 1,0 0 0,1-18-16,-19 17 15,-34-17-15,17 0 16,18 18-16,-1-18 15,1 0-15,-18 0 16,0 0-16,0 0 16,0 0-16,0-18 15,36 18-15,-18-17 16,17 17-16,0 0 16,1-18-1</inkml:trace>
  <inkml:trace contextRef="#ctx0" brushRef="#br0" timeOffset="291031.0352">17956 15822 0,'36'0'62,"-19"0"-46,1 0-16,0 0 31</inkml:trace>
  <inkml:trace contextRef="#ctx0" brushRef="#br0" timeOffset="291431.0145">17798 16069 0,'35'0'31,"0"0"-31,-17 0 16,-1 0-16,1 0 16,0 0-16,-1 0 15,1 0-15,-18 17 16</inkml:trace>
  <inkml:trace contextRef="#ctx0" brushRef="#br0" timeOffset="291830.4723">17921 16457 0,'0'17'62,"0"19"-46,53-19-16,-35-17 16,-1 0-16,19 0 15,-36 18-15,17-18 16</inkml:trace>
  <inkml:trace contextRef="#ctx0" brushRef="#br0" timeOffset="292174.5404">17903 16845 0,'0'17'0,"18"-17"15,0 0-15,-1 18 16,1-18-16,17 18 16,-17-18-1</inkml:trace>
  <inkml:trace contextRef="#ctx0" brushRef="#br0" timeOffset="292518.7143">17903 17215 0,'18'0'31,"0"0"-15,17 0-1,0 18-15,-17-18 32</inkml:trace>
  <inkml:trace contextRef="#ctx0" brushRef="#br0" timeOffset="293246.8447">17903 17515 0,'18'0'62,"0"0"-62,-1 0 32,19 0 171,-19 0-188,1 0 1,0 0 0</inkml:trace>
  <inkml:trace contextRef="#ctx0" brushRef="#br0" timeOffset="295598.9584">19297 14852 0,'-18'17'16,"18"1"-1,0 0-15,0-1 16,-17 1 0,17 17-1,0-17-15,0 17 16,0-17-1,0 17 1,0-17-16</inkml:trace>
  <inkml:trace contextRef="#ctx0" brushRef="#br0" timeOffset="299774.5021">19209 15610 0,'-53'0'16,"18"-18"-16,-1 1 16,1 17-1,17 0-15,-35-18 16,1 18-16,-1-17 16,0 17-16,17 0 15,1 0-15,0 0 16,-18 0-16,35 0 15,-17 0-15,-18 0 16,35 17-16,-17 1 16,18-1-16,-1 1 15,-17-18-15,-1 35 16,19 1 0,-1-19-16,0 1 15,1 17-15,-1 0 16,18-17-1,0 0 1,0-1 15,0 1-15,18-18 15,35 0-31,0 0 16,17 0-16,1 18 15,-18-18 1,17 0-16,-17 17 16,53-17-16,-18 18 15,36 0-15,-1-1 16,1 1-16,17 0 16,-35-1-16,-54-17 15,19 18-15,35 17 16,17-35-16,1 18 15,-36-18-15,18 17 16,17 1-16,-35-18 16,1 0-16,34 0 15,1 18-15,-54-1 16,54-17-16,17 18 16,-18-18-16,1 0 15,-18 0-15,17 0 16,-17 0-16,-18 0 15,18 18-15,35-1 16,-53 1-16,89-18 16,-107 0-16,71 0 15,18 0-15,-18 17 16,-17 1 0,-19-18-16,1 0 15,0 0-15,-18 0 16,18 0-16,-35 0 15,-1 0-15,-35 0 16,18 0-16,18 0 16,-18 0-16,0 0 15,-18 0-15,-17 0 16,17 0-16,18-18 16,-35 1-1,17 17-15,-18-18 16,19 1-16,-1 17 15,18-18-15,0 18 16,-36-18-16,1 18 16,17-17-16,1-19 15,-19 19 17,-17-1-1,18 18-16,-18-18-15,0-17 32,-18 18-17,1-1 1,-19 0-16,-17 1 16,18 17-16,-53-36 15,-18 19-15,36-1 16,-36 0-16,35 18 15,-17-17-15,-35-1 16,70 18-16,-18-18 16,-52 18-16,-1-17 15,18-1-15,18 1 16,53 17-16,-53-18 16,-1 0-16,1 18 15,0-17-15,0-1 16,17 18-16,-35 0 15,54 0-15,-19 0 16,0 0-16,1 0 16,17 0-16,-18 0 15,-17 0-15,35 0 16,-17 0-16,-1 0 16,-17 0-16,17 0 15,1 0-15,-54 0 16,36 0-1,18-18-15,-54 18 16,71 0-16,-17 0 16,-36 0-16,0 0 15,53 0-15,-35 0 16,0 0-16,17 0 16,18 0-16,0-17 15,0-1-15,1 18 16,-19 0-16,0 0 15,18 0-15,1 0 16,34 0-16,-17-18 16,-18 18-16,0 0 15,-35-17-15,70 17 16,-53-18-16,19 1 16,16 17-16,1 0 15,-18-18-15,0 18 16,18 0-16,-18 0 15,18 0-15,-18 0 16,17 0-16,1 0 16,0 0-16,0 0 15,-1 0-15,1 0 16,0 0 0,17 0-16,1 0 15,-19 0-15,1 18 16,17-1-16,1-17 15,-19 18-15,1-18 16,0 0-16,0 17 16,-1 1-16,19-18 15,-1 0-15,0 0 32,18 18-17,-17-18 1</inkml:trace>
  <inkml:trace contextRef="#ctx0" brushRef="#br0" timeOffset="300782.6627">26123 15963 0,'0'18'15,"0"-1"1,-17 18-16,-1 1 15,18-1-15,-18 36 16,-17 34-16,0 36 16,-1 1-16,19-19 15,-36 36-15,53-36 16,-35 18-16,35-35 16,0 0-1,0 18-15,0-36 16,0-18-16,0 36 15,0-35 1,0-18-16,0-18 16,0 0-16,0 0 15,0-17-15,0 0 16,0 17-16,0 0 16,0-17-16,0 17 15,0-17-15,-36 35 16,36-36-16,0 19 15</inkml:trace>
  <inkml:trace contextRef="#ctx0" brushRef="#br0" timeOffset="301903.204">26317 15998 0,'-17'-17'62,"-72"-1"-62,36 0 16,-52 1-16,52 17 16,17-18-16,19 18 15,-1 0-15</inkml:trace>
  <inkml:trace contextRef="#ctx0" brushRef="#br0" timeOffset="302887.6583">27287 16086 0,'18'0'62,"0"0"-46,-1 0-1,1 0-15,-18 36 16,0-1 0,0 18-16,0-18 15,0 18-15,0-18 16,0 18-16,0 0 15,-35-35-15,35 35 16,-18 35-16,18-18 16,0 19-16,0-19 15,0 1-15,0-18 16,0 35-16,0 0 16,0-35-1,0 18-15,0-19 16,0 1-16,0 0 15,0 0-15,0 0 16,0 0-16,0 0 16,0-18-16,0-17 15,0-1-15,0 19 16,0-19-16,0 1 16,0 0-16,0-1 15,0 1-15,0 0 16,0-1-1,-18 1 1,1 0 0,17 17-16,-18-35 15,0 35-15,1-35 16,17 18-16,-18-18 16,1 35-16,-1-35 15,18 18-15,-18-18 16,1 17-16,-1-17 78</inkml:trace>
  <inkml:trace contextRef="#ctx0" brushRef="#br0" timeOffset="303310.0838">25876 18291 0,'36'0'46,"16"0"-30,19 0-16,-18 0 16,0 0-16,-36 0 15,1 0-15,0 0 16,17 0-16,-17 0 31</inkml:trace>
  <inkml:trace contextRef="#ctx0" brushRef="#br0" timeOffset="303767.418">26846 18221 0,'18'0'16,"0"0"0,-1 17-16,19 1 15,17-18-15,-1 0 16,1 0-16,-17 18 16,-1-18-16,18 0 15,-18 0-15,-17 0 16,17 0-16,-17 0 15,-1 0 48</inkml:trace>
  <inkml:trace contextRef="#ctx0" brushRef="#br0" timeOffset="307078.2467">26652 16051 0,'0'35'62,"36"-35"-30,-1 0-17,-17 0 1,-1 0-16,1 0 15,-1 0 17,-17-17-32,-17-19 47,-1 36-16,-17 0-16,17 36 1,1-36-16,-1 35 16,18-17-1,0-1-15,0 1 16,0 0 0,18 17-16,17-35 15,-17 0-15,-1 0 16,1 0-16,-1 0 15,1 0-15,35 0 16,-53-35 0,0-1-16,0 19 15,0-19 1,0 19-16,0-1 16,-18-17-16,-35 17 15,36 1-15,-1 17 16,-17 0-16,17 0 15,-17 0-15,35 17 16,-18-17-16,18 18 16,0-1 15,0 19-15,0-19-1,0 1 16,18-18-15,0-18-16,-18 1 16,17 17-16,-17-18 15,-17 36 63,17-1-78,-18 1 16,18 0-16,0-1 16,0 1-1,0 0-15,35-18 32,1 0-17,-19-18 1,1 0-16,-18 1 31,0-1-15,0 0-1,-18 18 1,1 0 0,-19 0-16,36 18 15,0 0 32,0-36 62,-17 18-77,-1 18-1,18-1 156,0 1-155,0 0-1,0-1-15,18-17 30,-18 18-14,17-18 30,1 0-62,0 0 16,-1 0-1,-17-18 1,0 1 0,0-1-1,18 0 17,-53 18 30,17 0-46,0 18 15,1-18-15,17 18 15,0-1-16,0 1 1,0-1 0,0 1-1,17-18 1,1 0 0,0 0-1,-1 0-15,-17-18 16,18 1-1,-18-1 1,0 1-16,0-19 31,-18 1-31,-17 17 16,17 18 15,1 0-15,-1 0-1,0 18 1,18 0 0,0-1-1,18 19-15,0-19 16,-1 1-16,1-18 16,0 35-1,17-35-15,0 0 16,-17 0-16,-1 0 15,1 0-15,0 0 16,-1 0-16,1 0 16,-18-18-1,0 1-15,0-1 16,0 1-16,0-1 16,0 0-1,-18 18 1,1 0-1,-1 0-15,0 0 16,1 0-16,-1 0 16,18 18-1,0 0 1,18-18 31,-1 0-32,-17-18 1,0 0-16,0 1 16,0-1-1</inkml:trace>
  <inkml:trace contextRef="#ctx0" brushRef="#br0" timeOffset="311198.9191">18503 16157 0,'-17'0'63,"-1"0"-48,0 18-15,1-18 16,17 17-16,-18-17 31,0 18-15,36-1 62,0-17-62,35 18-16,-18 0 15,18-18-15,35 17 16,-18 19-16,19-19 15,-36-17-15,0 36 16,35-19-16,-71-17 16,19 0-16,69 18 15,-52-1 1,53 19-16,-18-1 16,-35-35-16,36 0 15,34 18-15,-35 17 16,0-35-16,-17 0 15,52 18-15,1-1 16,-36 1-16,-17 0 16,-18-1-16,52 18 15,-34-35-15,52 18 16,-52 0 0,17 35-16,53-36 15,36 1-15,-36 0 16,-18-1-16,18 1 15,0-1-15,1 1 16,-19 0-16,36-1 16,0 1-16,-71-18 15,0 35-15,53 1 16,-53-36-16,53 0 16,-35 0-16,-53 0 15,0 0-15,-18 0 16,18 0-16,0 0 15,18 0-15,-18 0 16,17 0-16,1 0 16,17 0-16,-53 0 15,0 0-15,54 0 16,-36 0-16,-1 0 16,1 0-16,0 0 15,-35-18-15,17 18 16,18-18-16,-35 18 15,-1-17 1,1 17 0,-18-18-16,18-17 15,-18 17-15,17 0 16,-17 1 0,0-1-16,18 1 15,-18-1-15,0 0 16,18 1-1,-1-1-15,-17 0 16,0 1 0,0-1-1,0 0 1,0 1 0,-17-1-1,-1 18-15,-17-17 16,-18-1-16,0 0 15,-53-17-15,18 17 16,17-35-16,36 53 16,-53-17-16,17-19 15,-17 1-15,0 18 16,-36-1-16,89 18 16,-71-18-16,71 18 15,-53 0-15,17-17 16,-35 17-1,36 0-15,-18 0 16,-36 0-16,36 0 16,17 0-16,-34 0 15,-19 0-15,36 0 16,-35 0-16,17 0 16,0 0-16,-18 0 15,36 0-15,0 0 16,-36 0-16,1 0 15,35 0-15,-18 0 16,-17 0-16,52 0 16,-35 0-16,0 0 15,18 0-15,18 0 16,-36 0-16,35-36 16,1 36-16,-19 0 15,19-17-15,-1-1 16,1 18-16,17-18 15,0 18 1,0 0-16,35 0 16,1 0-16,-19 0 15,1 0-15,-18-17 16,0 17 0,36 0-16,-36 0 15,18-18-15,-18 1 16,0 17-16,0 0 15,17 0-15,-34-18 16,17 18-16,18 0 16,-36-18-16,18 1 15,36 17-15,-19 0 16,-17 0-16,36 0 16,-19 0-1,19 0 16,-1 0 1,1 0-32,-19 0 15,19 0 1,-1 17 0,0-17 15,1 0 0,-1 0-31,0 0 47,1 0-47,-1 0 16,1 0-1,-1 0 16</inkml:trace>
  <inkml:trace contextRef="#ctx0" brushRef="#br0" timeOffset="315766.0927">26688 16827 0,'0'18'78,"-18"-1"-63,18 1 1,0 0 0,18-1-1,-18 19 1,17-36-16,-17 17 16,0 1-1,18-18 1,0 0-16,-1 0 15,1 0 1,17 0 0,-35-18-1,18 1 1,-18-1-16,0 0 16,0-17-1,-18 17 16,0 1-15,-34 17 0,16 0-16,-17 0 15,36 0 1,-19 0 0,36 17-16,-35-17 15,35 36 1,-17-19-1,17 1-15,0 0 16,0-1-16,0 1 16,0 0-1,0-1 1,17-17 0,1 0-16,-1 0 15,19 0-15,-19 0 16,1 0-16,17 0 15,-35-17-15,18-1 16,-18 0 0,0-17-1,0 17 1,-18-17 0,1 35-1,-36 0-15,35 0 16,0 0-16,1 0 15,-18 0-15,17 0 16,0 18-16,18-1 16,0 19-1,0-19 1,0 1-16,0 17 16,0-17-16,0-1 15,18-17-15,0 0 16,17 0-16,18 0 15,0 0-15,-36 0 16,19 0-16,-19 0 16,1-35-16,-18 18 15,0-19-15,0 1 16,0 17-16,0-17 16,0 17-16,-35-17 15,17 35-15,-17-17 16,17 17-16,-35 0 15,35 0-15,1 0 16,-18 0-16,-1 35 16,36-18-16,0 19 15,0-1-15,0 0 16,0 1-16,18-1 16,0 0-16,17-17 15,-18-1-15,1-17 16,17 0-16,-17 0 15,17 0 1,-17-17-16,0 17 16,-18-53-16,0 18 15,0-1-15,0-17 16,-18-17-16,18 52 16,-35-17-16,-1 17 15,1 18-15,0 0 16,17 0-16,-17 0 15,0 18-15,17 0 16,18 17-16,0 0 16,0 0-16,0-17 15,0 0-15,18 35 16,-1-53-16,1 0 16,0 0-16,-1 0 15,1 0-15,-1 0 16,1 0-16,-18-18 15,0-17-15,0 17 16,0 0-16,0 1 16,0-19-16,-18 36 15,-70-17-15,0 17 16,0 0 0,17 0-16,18 0 15,0 17-15,18 19 16,18-36-16,-1 17 15,18 1-15,0 0 16,18 17-16,34-35 16,19 0-16,-18 0 15,17 0-15,-17 0 16,-17 0-16,-19 0 16,1 0-16,-36 18 93,18-1-93,0 18 16,0-17-16,0 17 16,0-17-16,0 17 15,18-35 1,0 0-16,-1 0 15,19 0-15,-19-35 16,1 17 0,-18-17-16,0 17 15,0 1 1,0-1-16,0 1 16,0-1-16,0 0 15,-18 18 1,1 0-1,-1 0 1,18 18 0,0 0-16,0-1 15,0 1 1,18-18 0,-1 0-16,1 0 15,17 0-15,-17 0 16,-1 0-16,-17-18 31,0 1-15,0-1 31,0 36-1,0-1-46</inkml:trace>
  <inkml:trace contextRef="#ctx0" brushRef="#br0" timeOffset="317911.7024">17110 15257 0,'-36'0'15,"1"36"-15,-35-19 16,17 1 0,17 17-16,1 0 15,-18 1-15,0 34 16,0-17-16,36 35 15,-36-17-15,35 35 16,-17 0-16,17-18 16,1 35-16,-1-35 15,18 18-15,0 18 16,0-1-16,0-17 16,0 0-16,0-18 15,18 18-15,-18 0 16,0-18-16,0-35 15,0 35-15,17 18 16,-17-71-16,0 36 16,0-1-16,0-17 15,0-18-15,0 18 16,0-17-16,0-1 16,0 18-16,0-18 15,-17 0-15,-1-17 16,0 0-1,1-1-15,-1 1 32,-17-18-32,0 0 15,17 0 1,-17 0-16,-18-18 16,35 18-16</inkml:trace>
  <inkml:trace contextRef="#ctx0" brushRef="#br0" timeOffset="318415.2082">15998 16986 0,'0'-18'31,"0"1"-31,18 17 16,35 0-16,-18-18 15,18 18-15,53-18 16,-35 18-16,17 0 16,18 0-16,-18 0 15,18-17-15,-18-1 16,0 0-16,-35 1 15,0 17-15,-18-18 16,-17 18-16,-1 0 16,-17-17-16,18 17 15,0 0-15,-18-18 16,17 18-16,-17-18 16,36 18-16</inkml:trace>
  <inkml:trace contextRef="#ctx0" brushRef="#br0" timeOffset="319135.0217">17939 15293 0,'-53'53'0,"18"-1"15,-36 54-15,36 0 16,-18 18-16,-18 17 16,1 0-1,34 0-15,-34 0 16,17 0-16,-18 36 16,18-19-16,18 19 15,-18-1-15,36-35 16,-1 18-16,0-71 15,1 18-15,17 35 16,0-17-16,0-19 16,17-34-16,19 35 15,-36-36-15,35 54 16,-35-71-16,53 53 16,-18-71-16,-35 0 15,18 0-15,17 1 16,0 17-16,-17-36 15,0 1-15,17 17 16,-18-35 0,19 18-16,-1-18 15,0 0-15</inkml:trace>
  <inkml:trace contextRef="#ctx0" brushRef="#br0" timeOffset="320150.2079">24024 15328 0,'0'70'0,"88"1"16,-35-18-16,-35-35 15,17 34-15,0 1 16,1 18-16,-19 52 15,1-70-15,0 53 16,-1 35-16,1 0 16,0-17-1,-1 17-15,-17 0 16,0 0-16,18-17 16,-18 17-16,0-18 15,0 18-15,0 0 16,0-35-16,0 35 15,0-17-15,0-1 16,0-34-16,-18-1 16,1-18-16,-1-17 15,0 18-15,1-36 16,17 0-16,0-17 16,-18 17-16,0-17 15,18 0 1,-17-1-16,-19 1 15,36-1 1,-17 1 0,-1 0 15</inkml:trace>
  <inkml:trace contextRef="#ctx0" brushRef="#br0" timeOffset="321669.9161">24642 16704 0,'0'-18'15,"17"0"-15,1 18 16,35 0-16,-18 0 16,36 0-1,-36 0-15,0 0 16,0 0-16,18 0 15,-35 0 1,0 0 15,-1 0-15</inkml:trace>
  <inkml:trace contextRef="#ctx0" brushRef="#br0" timeOffset="322006.9861">24818 17074 0,'18'0'16,"-1"0"-16,36 0 15,0 0-15,0 0 16,0 0-16,17 0 15,1 0-15,0 0 16,-54 0-16,18 0 16</inkml:trace>
  <inkml:trace contextRef="#ctx0" brushRef="#br0" timeOffset="326389.6583">6085 14622 0,'-35'0'141,"17"18"-125,-17 0-16,0 34 15,0-34-15,17 17 16,-53 1-16,19-19 15,-19 19-15,53-36 16,-17 0-16,17 17 16,18 19 109,0-1-110,0 35-15,0-17 16,18-17-16,0-1 16,17 18-16,-17-18 15,-18-17-15,0-1 16,17 1 15,-17 0 63,36-1-94,16-17 15,19 0-15,17 18 16,36 0-16,17-1 16,-88-17-16,17 35 15,-52-17-15,0 0 16</inkml:trace>
  <inkml:trace contextRef="#ctx0" brushRef="#br0" timeOffset="327215.6644">10248 14905 0,'53'0'0,"35"0"15,18 0-15,71 0 16,-72 0-16,36 0 16,-17 0-1,-18 0-15,-53 0 16,0 0-16,-18 0 16,-35 17 46,0 18-46,0 1-16,0 17 15,0 0-15,-18-1 16,18 1-16,-17 0 16,17 0-16,0-17 15,-18-1-15,18 0 16,0-17-16,0-1 15,0 1-15,-18-18 16,18 18 15,-17-18-15,-19 0 0,19 0-1,-19 0-15,-16 0 16,-37 0-16,-16-18 15,-1 18 1</inkml:trace>
  <inkml:trace contextRef="#ctx0" brushRef="#br0" timeOffset="328262.7747">8096 14322 0,'0'-17'0,"0"-18"15,0-1-15,0 1 16,-35-18 0,17 35-1,1 18-15,-1 0 16,0 0-16,1 0 15,-1 18 1,1 35-16,-1 0 16,18 0-16,-35 17 15,35-34-15,0-1 16,0 0-16,0-17 16,0 17 15,35-35 0,18-18-31,0 1 16,-18-36-1,18 0-15,17-35 16,-34 35-16,34-35 16,-17 0-16,-53 17 15,35-35-15,1 53 16,-19-53-16,-17 53 15,0 1-15,0 16 16,0 1-16,0 17 16,-17 36 62,-1 17-78,0 18 15,18 0-15,-17 18 16,17 17-16,0 18 16,0-18-16,0 18 15,0 17-15,53-52 16,0-1-16,-36-17 16,36-18-16,-35 1 15,-1-36-15,-17 17 16,18 1-1</inkml:trace>
  <inkml:trace contextRef="#ctx0" brushRef="#br0" timeOffset="329807.0928">5221 14111 0,'-53'0'0,"36"0"16,-54 0 0,18 17-16,-35-17 15,17 53-15,-35 0 16,18 18-16,18-1 15,17-17-15,18 18 16,-18 17-16,35 18 16,0 0-16,18-36 15,0 18-15,0 36 16,18-18-16,0 17 16,17 18-16,-17-52 15,-1-1-15,-17-35 16,0 17-16,18-35 15,-18-17 1,0 0-16,0-1 16,-18 1-1,1 0 1,-1-18 0,0 0-16,1 0 15,-19 0-15</inkml:trace>
  <inkml:trace contextRef="#ctx0" brushRef="#br0" timeOffset="330190.1469">3969 15116 0,'17'0'16,"1"0"-16,17 0 15,18-17-15,0-1 16,18 18-16,17 0 15,18 0-15,-18 0 16,18 0-16,-18 0 16,-18 0-16,36 0 15,-70 0-15,-1-18 16,-35 1-16,35 17 16,-17 0-16,-1 0 15,1-18 1</inkml:trace>
  <inkml:trace contextRef="#ctx0" brushRef="#br0" timeOffset="330647.2024">5486 14499 0,'-36'53'15,"-16"35"-15,-1-18 16,17 36-16,1 0 16,0-18-16,17 18 15,0 0-15,18-18 16,0 18 0,0-35-16,0-18 15,0 17-15,18-17 16,0 0-16,17-18 15,0 0-15,-35-17 16,36-18-16,-19 18 16,19-18-16,-19 0 15,18 0-15,-17 0 16,17 0-16</inkml:trace>
  <inkml:trace contextRef="#ctx0" brushRef="#br0" timeOffset="331614.3079">11518 14464 0,'0'17'15,"88"71"1,18 18-16,-35-35 16,-54-18-16,19 17 15,17 1-15,-36-1 16,-17 19-16,0-19 16,0 18-16,0-17 15,0-18-15,-17 53 16,-19-53-16,-17 35 15,18-18-15,-18-34 16,0 16-16,0 1 16,0-17-16,-17 17 15,17-18-15,18 0 16,-18 0-16,0-17 16,35 17-1,1-35-15,-1 18 16</inkml:trace>
  <inkml:trace contextRef="#ctx0" brushRef="#br0" timeOffset="332190.0458">8202 15822 0,'-18'53'16,"18"-18"-16,-17 18 16,-18 0-16,35 70 15,-53 1-15,35 17 16,0 0-16,1 0 16,-1 18-16,-17-18 15,0-71-15,35 19 16,0-1-16,-18-53 15,18-17-15,0-1 16,0 1-16,0 0 31</inkml:trace>
  <inkml:trace contextRef="#ctx0" brushRef="#br0" timeOffset="332678.733">7602 17039 0,'0'35'16,"18"18"0,17 35-16,-35-52 15,36 52-15,-1-35 16,0 17-16,0-35 15,1 18-15,-1 0 16,0-35-16,18 17 16,0-35-16,0 0 15,-18 0-15,-17 0 16,17 0 0,18 0-1,18-35-15,-36 17 16,18 1-16,-18-1 15,18 0-15,-35-17 16,-1 35-16,19-35 16</inkml:trace>
  <inkml:trace contextRef="#ctx0" brushRef="#br0" timeOffset="333189.953">6950 17903 0,'0'53'16,"0"-18"-16,0 18 15,35 0-15,-35 0 16,18 0-16,-18 0 15,35 0-15,-17-18 16,17-17-16,-35 17 16,17-17-16,-17-1 15,18-17 1,-18 18-16</inkml:trace>
  <inkml:trace contextRef="#ctx0" brushRef="#br0" timeOffset="333821.9288">7532 18185 0,'-18'18'15,"-52"35"-15,-1-18 16,18 0-16,0-17 16,-17 17-16,17 1 15,35-36-15,-17 35 16,0-17-16,35-1 16,-18-17-1,18 18-15,0 0 16,0-1-16,0 1 15,-18-1-15,18 19 16,0-1 0,0 0-16,0 18 15,0-35-15,-17 17 16,17-17-16,0 17 16,0-17-16,0-1 15,0 1-15,-18-18 16,18 18-16</inkml:trace>
  <inkml:trace contextRef="#ctx0" brushRef="#br0" timeOffset="334550.9018">7267 17938 0,'18'-17'16,"-1"-18"-16,1-1 15,35 1-15,-53 17 16,35-17-16,-17 0 16,17 17-16,-17-17 15,0 17-15,-18 1 16,17 34 46,1 36-62,-18-18 16,0 1-16,35 17 16,-17-18-16,-18 0 15,0 18-15,17-35 16,1 17-16,-18 0 15,18-35 79</inkml:trace>
  <inkml:trace contextRef="#ctx0" brushRef="#br0" timeOffset="345462.0247">11871 13970 0,'-18'-36'15,"-52"-34"-15,17-1 16,-88-17-16,-36 0 16,19 17-16,-19 18 15,36 0-15,-88-17 16,88 52-16,-18-17 16,-88 0-16,35 17 15,18-17-15,-35-18 16,35 18-1,-35-18-15,-36 17 16,71-16-16,-141 34 16,106 18-16,-89 0 15,-35-18-15,-35 18 16,106 0-16,35 18 16,35 17-16,-158 36 15,141-18-15,-71-18 16,123 53-16,1 18 15,-36-36-15,-35 19 16,53 34-16,-88-17 16,53 17-16,-53 19 15,88-19-15,-36 53 16,89-17-16,-17 35 16,52 18-16,53 0 15,-35 35-15,35-18 16,17 18-16,36-53 15,0-18-15,0 36 16,0-53-16,18 52 16,105 19-16,-52-36 15,0-53-15,-1 35 16,18-17-16,18-53 16,35 17-1,18 36-15,-53-71 16,0 18-16,-36-36 15,-70-52-15,36 35 16,140 18-16,0-1 16,-35 1-16,18 35 15,35-54-15,-53-16 16,36-19-16,-1 1 16,18 17-16,0 1 15,-35-1-15,0 0 16,-18-17-16,70 17 15,-17-35-15,18 0 16,-18 0-16,53 0 16,0 0-16,-18 0 15,-123 0-15,106 0 16,-71 0-16,71-18 16,-36-35-16,-17-17 15,17 52-15,18-35 16,18 0-16,-71-17 15,71 17-15,-18 0 16,-18-17-16,0-19 16,36 36-16,0 0 15,-36-17 1,18 35-16,-53-36 16,-35 1-16,35 17 15,0-53-15,-17 35 16,-18-17-16,-36 0 15,1-18-15,-18 18 16,17 0-16,-34-18 16,34 18-16,1-36 15,-18 18-15,-1 18 16,19-35-16,-18-1 16,-18-17-16,0-18 15,-17 18-15,35 0 16,-35 18-16,17-19 15,-17-16-15,-1 17 16,36 17-16,-18 1 16,1 17-16,-19-18 15,19 1-15,-36 35 16,0-1-16,0 1 16,0 18-16,0 17 15,0 0 1,0 35-16,-36-35 15,19 0 1,-19 18-16,19 18 16,-19-36-16,1 17 15,18 19-15,-19-19 16,19 19-16,-1-1 16,0 1-16,1-1 15,-1 18-15,-35-53 16,36 53-16,-36 0 15,35-18-15,-17 1 16,-18 17-16,0 0 16,18-18-16,-1 18 15,19 0-15,-36-18 16,35 1 0</inkml:trace>
  <inkml:trace contextRef="#ctx0" brushRef="#br0" timeOffset="436765.9308">25506 529 0,'-18'35'16,"18"0"-16,0 18 15,0-17 1,-17 34-16,-1 1 16,18-1-16,-18 36 15,18 0-15,-17-18 16,-1 36-16,0-1 15,1 18-15,-19 18 16,1 0-16,18-89 16,-19 89-16,19-71 15,-1-35-15,18 35 16,-18-52-16,18-19 16,0 1-16,0-1 15,0 1 95,-35-36-95,0 1-15,-18-18 16,-35-18-16,-36-18 15,54 18 1,-19 0-16,-16 18 16,52 17-16,-35-17 15,70 17-15,-35-17 16,53 17-16,35 1 94,18-1-94,-18 18 15,36 0-15,0 0 16,34-17-16,89-19 16,0 36-16,-52 0 15,-1 0-15,-53 0 16,0 0-16,36-35 15,-36 35-15,-35 0 16,-18 0-16,-17 0 16,-18 18 62,-18-1-63,-17 36-15,-36-18 16,36 1-16,-53 34 16,-1-17-16,36 0 15,-17 0-15,17 0 16,0-35-16,0 17 16,18 0-16,0 0 15,17-35-15,0 36 16,1-36-16,17 17 15,-18-17 1</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3:01:15.509"/>
    </inkml:context>
    <inkml:brush xml:id="br0">
      <inkml:brushProperty name="width" value="0.05292" units="cm"/>
      <inkml:brushProperty name="height" value="0.05292" units="cm"/>
      <inkml:brushProperty name="color" value="#FF0000"/>
    </inkml:brush>
  </inkml:definitions>
  <inkml:trace contextRef="#ctx0" brushRef="#br0">11871 1816 0,'0'-17'0,"18"-1"46,17 18 1,71 0-31,-53 0-16,35-17 16,53 17-16,53 0 15,-35 0 1,-18 0-16,0 0 15,-70 0-15,-1 0 16,-52 0-16,-1 0 16</inkml:trace>
  <inkml:trace contextRef="#ctx0" brushRef="#br0" timeOffset="383.4599">12400 1199 0,'0'18'16,"18"52"-1,35-17 1,-18 53-16,0-18 16,18-17-16,-18-36 15,36 36-15,-36-18 16,1 17-16,16-17 15,-34 0-15,17-35 16,-35 34-16,18-34 16</inkml:trace>
  <inkml:trace contextRef="#ctx0" brushRef="#br0" timeOffset="783.1241">13070 1287 0,'-17'53'0,"-18"0"16,-1 18-16,-17 17 16,-17-18-16,17 19 15,18-1-15,-1-35 16,-34 35-16,-1-53 15,36 18-15,-18 0 16,18 0-16,17-35 16,0-1-16,1 1 15,17 0 1,-18-1 15</inkml:trace>
  <inkml:trace contextRef="#ctx0" brushRef="#br0" timeOffset="2112.1841">15505 1481 0,'-36'36'0,"1"-19"15,0 1-15,35 0 16,-18-1-16,0 18 15,18 1-15,0-1 16,0-17-16,0 35 16,36-1-16,-19-34 15,-17 0-15,36 17 16,-19-17-16,19 17 16,-19-17-16,1-1 15,0 1 1,-18-1-1,17 1-15,-17 0 16,0 17-16,0 18 16,-17-35-1,-19 17-15,1-17 16,17-18-16,1 0 16,-19 0-16,19 17 15,-19-17-15,1 0 16,35 18-16,-17-18 15,17-18 48</inkml:trace>
  <inkml:trace contextRef="#ctx0" brushRef="#br0" timeOffset="2479.2893">15928 1411 0,'0'53'16,"0"35"-16,18 35 15,-18-52-15,0 52 16,0-34-16,0 34 16,0-35-16,0-35 15,0 18-15,0-18 16,0 0-16,0-36 15,-18 1 1</inkml:trace>
  <inkml:trace contextRef="#ctx0" brushRef="#br0" timeOffset="2968.0465">16263 1534 0,'-53'53'0,"18"-18"16,-36 36-16,36-36 16,-53 36-16,53-54 15,-1 19-15,19-19 16,17 1 62,53 0-62,-18-18-16,0 0 15,36 17-15,-18 1 16,-36-18-16,36 18 16,0-1-16,-18 1 15,-17-1 1,17 1-16,-35 0 15</inkml:trace>
  <inkml:trace contextRef="#ctx0" brushRef="#br0" timeOffset="3304.1828">16775 1552 0,'0'141'15,"0"-35"-15,0 17 16,0 1-16,0-36 16,0 18-16,0-18 15,0-35 1,0 0-16,0-18 16,0 0-16,0-17 15</inkml:trace>
  <inkml:trace contextRef="#ctx0" brushRef="#br0" timeOffset="3975.4028">17004 2010 0,'35'0'16,"-35"18"-16,35 17 15,18-17-15,-17 0 16,-1-18-1,18 17-15,0-17 16,-18 0 0,0 0-16,-17 0 15,0 0-15,17-17 16,-35-1-16,0 0 16,17-17-16,-17 0 15,0 17-15,0-17 16,0 0-16,-17-1 15,-18 1-15,-1 17 16,-17 1-16,18-1 16,0 18-16,0-17 15,-1 17-15,19 0 16,-1 0-16,-17 17 16,17 18-16,-35 1 15,36-1-15,-36 18 16,53-18-16,-36 53 15,36-52-15,0 17 16,0-18-16,0 0 16,0 0-1,0-17-15,0 0 16,18-1-16,0-17 16,-18 18-16,17 0 15,19-18 1,-19 17-1,1-17-15,17 0 16,0 0 0,1 0-16,-1-17 15,0 17-15</inkml:trace>
  <inkml:trace contextRef="#ctx0" brushRef="#br0" timeOffset="5479.6258">17745 1975 0,'0'-35'16,"0"0"0,0 17-16,0 0 15,0-17 1,0 17 31,-36 18-32,19 36-15,17 34 16,-18 36-16,-17-53 16,17 35-16,-17-17 15,35-36-15,0-17 16,0 17-16,18 0 16,-18-17-16,0 0 15,17-18-15,19 0 16,16 0-1,-16 0-15,-1-53 16,18 0-16,0-18 16,-36 18-16,54-35 15,-36 53-15,-17-18 16,17 35-16,-35-17 16,0 17-16,0 54 78,0 34-78,0-52 15,0 17-15,0 18 16,18 35-16,17-53 16,-17 1-16,-1-19 15,1 1-15,0-18 16,17 0-16,0 0 15,36-18-15,-18-52 16,35-1-16,-18-17 16,-17 35-16,-17-35 15,17 17-15,-36 36 16,1 0-16,-1 17 16,-17 71 46,36 0-62,-36 18 16,0-1-16,17 36 15,-17-53-15,0-35 16,0 17-16,0 18 16,0-18-16,0-17 15,0-1 32,18-17-31,17-17-16,-17-72 15,17 1-15,-17-18 16,17 1-16,18-1 16,0 35-16,-18 1 15,1 17-15,-1 17 16,-18 36-1,1 0-15,0 0 16,17 0 0,-35 53-16,0 18 15,0-1-15,18-17 16,-1 0-16,1 18 16,0-18-16,-18-36 15,17 19-15,1-19 31,17-34 1,-17-89-17,17 53-15,0 0 0,1-18 16,-1 36 0,0 0-16,-17 17 15,-1 36 32,19 52-47,-1-17 16,18 36-16,-35-19 15,-1-35-15,1 18 16,-1 0-16,1-35 16,0 17-16</inkml:trace>
  <inkml:trace contextRef="#ctx0" brushRef="#br0" timeOffset="6471.9622">19456 1816 0,'0'36'78,"0"-1"-78,0 36 16,0-1 0,0-35-16,0 54 15,0-36-15,0-1 16,0-16-16,-18-1 15,18 18-15,-18-53 16,18 18-16</inkml:trace>
  <inkml:trace contextRef="#ctx0" brushRef="#br0" timeOffset="12327.47">16069 3880 0,'0'53'156,"0"-35"-140,0 35-16,0-18 16,0 18-16,0-18 15,0-17-15,18 35 16,-18-18-16,0 0 15,17 1-15,-17-19 16,0 1-16,0-1 16,36-34 93,-36-36-93,17 0-16,1-18 15,17 19-15,-17-37 16,-18 36-16,17 18 16,1 0-16,0 0 15,-18-1-15,17 19 16,1 17-1,0-18-15,17 18 16,0 0-16,18 0 16,-18 0-16,18 18 15,-35-1-15,0 1 16,17 17-16,-18-17 16,19 17-16,-19 0 15,1 54-15,-18-54 16,0 18-16,0-18 15,18 18-15,-18-35 16,0-1-16,0 1 16,0 0-16,0 17 15,0-18-15</inkml:trace>
  <inkml:trace contextRef="#ctx0" brushRef="#br0" timeOffset="12847.8333">16828 4356 0,'35'0'63,"-18"0"-63,1 0 16,35 0-16,-35 0 15,17 0-15,0 0 16,0 0-16,1 0 15,-1 0-15,0-17 16,-17 17-16,0 0 16,-1 0-16,1 0 15</inkml:trace>
  <inkml:trace contextRef="#ctx0" brushRef="#br0" timeOffset="13575.4793">17727 4039 0,'0'35'32,"0"18"-32,0 18 15,0-18-15,0 0 16,0-1-16,0 1 16,0-17-16,0-1 15,0 0-15,0 0 16,0-17-16,0 17 15,0-17-15,0 0 16,0-1-16,-18 1 16,18 0-1,-17-1-15,17 1 16,-35 0-16</inkml:trace>
  <inkml:trace contextRef="#ctx0" brushRef="#br0" timeOffset="14032.1727">17674 3757 0,'18'0'63,"17"0"-63,0 0 15,-17 0-15,17 17 16</inkml:trace>
  <inkml:trace contextRef="#ctx0" brushRef="#br0" timeOffset="14591.4619">18080 4074 0,'0'0'0,"0"36"0,0-19 16,0 1-16,0 17 15,0-17-15,-18 17 16,18-17-16,0-1 16,0 1-16,0 0 15,0-1 32,36-17-31,-19 0-16,18 0 15,1 0-15,-1 0 16,0 0-16,-17-17 16,0 17-16,17-36 15,-18 1 1,-17 17-1,0 1-15,0-1 16,0-17 0,0-18-16</inkml:trace>
  <inkml:trace contextRef="#ctx0" brushRef="#br0" timeOffset="15640.2998">18697 3704 0,'0'17'0,"0"36"15,0-17-15,0 34 16,0-17-16,0 18 16,0-36-16,0 18 15,0 0-15,0-18 16,0 0-16,0-17 16,18 0-16,-18-1 15,0 1 1,35-53 109,-17 17-110,17-17-15,0-1 16,1 19 0,-19 17-1,-17-18 1,18 18 31,0 35-32,-18 18 1,0-35-16,0 0 16,0 35-16,-36-36 15,1 1 1,0-18 0,-54 17-16,72-17 15,-18 0 1</inkml:trace>
  <inkml:trace contextRef="#ctx0" brushRef="#br0" timeOffset="16375.5057">19385 4004 0,'-17'17'16,"-19"-17"-16,19 18 16,-1 0-1,0-1 1,18 1 0,0 0-1,0-1 1,0 1-16,0-1 15,0 1-15,0 0 16,0-1 0,18 19-16,17-1 15,-35 0 1,0-17 0,0 17-1,0-17 1,0-1-1,0 1 1,0 0-16,0-1 16,0 19-1,-17-36 1,-19 17 0,19 1-16,-19-18 15,19 0-15,-36 0 16,35 0-1</inkml:trace>
  <inkml:trace contextRef="#ctx0" brushRef="#br0" timeOffset="17575.5207">16034 4886 0,'35'0'31,"124"17"-31,0 1 16,-18 0-16,0-18 15,35 0-15,36 0 16,-36 0-16,-17 0 15,35 0-15,-35 0 16,-18 0-16,0 0 16,18 0-16,-18 0 15,18 0-15,-1 0 16,36 0-16,-35 0 16,53 0-16,-18 0 15,-35 0-15,-36 0 16,-17 0-16,-53 0 15,0 0-15,-18 0 16,-17 0 250,-18-36-251,0 19-15,0-19 16,0 19-16,0-1 16</inkml:trace>
  <inkml:trace contextRef="#ctx0" brushRef="#br0" timeOffset="18582.8982">18045 3986 0,'17'0'15,"1"0"1,0-18-16,-1 18 16,1-17-16,17 17 15,0 0-15,-17 0 16,0 0-1,-1 0 48,1 0-47,17 0-16,-35 17 15,35 1-15,-17 17 31,0-35-15,-18 18 0,0 17 15,17 1 31,-17-19-15</inkml:trace>
  <inkml:trace contextRef="#ctx0" brushRef="#br0" timeOffset="20110.842">17004 4339 0,'35'0'141,"-17"0"-126,35 0-15,-36 0 16,1 0 156,0 0-157,-1 0-15,19 0 16,-19 0-16,18 17 16,-17-17-16,0 0 15,-1 0-15,1 0 16,0 0-16,-1 0 31,1 0-15,0 0 15,-1 0-31,1 0 16,-1-17-16,1 17 15</inkml:trace>
  <inkml:trace contextRef="#ctx0" brushRef="#br0" timeOffset="20855.398">15928 4586 0,'0'17'47,"0"19"-32,0-1-15,0 18 16,0-35-16,0-1 15</inkml:trace>
  <inkml:trace contextRef="#ctx0" brushRef="#br0" timeOffset="22728.0806">15928 4886 0,'0'17'94,"35"-17"-94,-17 0 15,17 0-15,18 0 16,0 0-16,17 0 16,-17 0-16,0 0 15,36 0-15,-54 0 16,53 0-16,-17 0 15,17 0-15,0 0 16,0 0-16,36 0 16,-1 0-16,-35 0 15,-35 0-15,-18 0 16,18 0-16,0 0 16,0 0-16,0 0 15,0 0-15,0 0 16,-18-17-16,18 17 15,-18 0 1,18 0 0,0 0-16,0-18 15,0 18-15,18 0 16,-1 0-16,1 0 16,17 0-16,0 0 15,-17 0-15,17 0 16,0 0-16,-35 0 15,-35 0-15,17 0 16,-17 0-16,-1 0 16,18 0-1,-17 0-15,0 0 16,17 0-16,18 0 16,-35 0-16,52 0 15,-17 0-15,35 0 16,-17 0-16,35 0 15,17 0-15,-52 0 16,-18 0-16,35 0 16,-35-18-16,-18 18 15,-17 0-15,-1 0 16,1 0-16,0 0 16,-1 0 77,1 0-93,-1 0 16,19-17-16,-19 17 16,19-18-1,-1 18-15,-17 0 16,34 0-16,-16 0 15,-1 0-15,-17 0 16,35 0-16,-36-18 94,-17 1-79,0-1-15,0 1 16,0-1 0,0 0-1,0 1 1,-17-19 15,17 54 141,0 0-141,0-1-15,0 1 0,0 17-16,0-17 15,0-1 1,17 1-16,-17 0 109,0-1-93,-17-17-16</inkml:trace>
  <inkml:trace contextRef="#ctx0" brushRef="#br0" timeOffset="25248.4558">20073 3986 0,'0'-35'47,"53"35"-32,-18 0-15,18 17 16,0 19-16,-18-36 15,1 0-15,34 35 16,-35-17-16,18-18 16,18 17-16,-53-17 15,17 0-15,-17 18 141,-18 0-141,-18 17 16</inkml:trace>
  <inkml:trace contextRef="#ctx0" brushRef="#br0" timeOffset="25871.5738">20179 4304 0,'18'0'15,"-1"0"-15,1 0 32,17 0-32,0 0 15,1 0-15,17 0 16,-18 0-16,0 0 16,18 0-16,-35 0 15,17 0-15,-17 0 16,-18 17-16</inkml:trace>
  <inkml:trace contextRef="#ctx0" brushRef="#br0" timeOffset="30015.4044">21061 4127 0,'53'0'94,"17"0"-94,1 0 16,17 0-16,-17 0 15,-18 0-15,-18 0 16,18 0-16,-36 0 16,1 0 15,0 0-31,-18-17 16</inkml:trace>
  <inkml:trace contextRef="#ctx0" brushRef="#br0" timeOffset="30599.9019">22031 3704 0,'0'53'47,"0"0"-47,0 17 15,0 1-15,0-1 16,0 54-16,0-36 16,0 18-16,0-18 15,0 18-15,0-18 16,0-35-16,0 0 15,0 0-15,0-36 16,0 1-16,0 0 16,0-1-16</inkml:trace>
  <inkml:trace contextRef="#ctx0" brushRef="#br0" timeOffset="32968.0297">19808 4956 0,'18'0'31,"53"0"-31,17 0 16,53 0-16,0 0 15,-35 0-15,70 18 16,18-18 0,0 0-16,-35 35 15,53 18-15,17-53 16,0 35-16,-35-35 15,-17 36-15,-36-36 16,0 17-16,0 1 16,-17 0-16,-54-18 15,18 0-15,53 0 16,-52 17-16,-36-17 16,17 0-16,-35 0 15,1 0-15,-19 0 16,1 0-1,0-35 110,-18-36-125,0 1 16,0-54 0,-18-17-16,-17-35 15,35 35-15,-53 0 16,35-36-16,-35 18 16,18 1-16,-18 34 15,0-17-15,18 18 16,-18-1-16,53 71 15,-18 0-15,1 0 16,17 36-16,0-19 16,0 1-16,-18 18 15,0 17-15,18-18 16,-17 0 0,-19 18 30,1 18-30,-18 17-16,-35-17 16,0-1-16,-71 19 15,71-36-15,-53 0 16,-53 0-16,17 17 16,-17 1-16,0 0 15,-17-18-15,-1 0 16,-17 0-1,17 0-15,0 17 16,36-17-16,-71 0 16,35 0-16,-35 0 15,36 0-15,-1 0 16,-53 0-16,-17 0 16,35 0-16,-35 0 15,35 0-15,159 18 16,-106-18-16,106 0 15,-124 0-15,18 0 16,53 0-16,-18 0 16,18 0-16,18 0 15,-19 0-15,1 0 16,18 0-16,35 0 16,-18 0-16,18 0 15,0 0-15,-1 0 16,36 0-16,18 0 15,17 0-15,1 0 16,17 18 125,0 35-141,35 17 15,-17 1-15,-18-18 16,17 17-16,1 18 16,-18-17-16,18-1 15,-1 1-15,-17 17 16,18 0-16,0 18 15,-18-35-15,0 17 16,0-18-16,0 19 16,17-19-16,-17-52 15,0 52-15,0-52 16,0 17-16,18-17 16,-18 0-16,0-1 31,18-17 125,-1 0-140,18 0-16,36 36 15,35-1-15,70 0 16,-35 18-16,-17-35 16,35 17-16,17-17 15,-70 17-15,35-18 16,-53 1-16,36-18 15,-72 18-15,1-1 16,0-17-16,-17 0 16,16 18-16,-16-18 15,17 0-15,-18 18 16,-17-18-16,-1 0 16,1 0-1</inkml:trace>
  <inkml:trace contextRef="#ctx0" brushRef="#br0" timeOffset="40159.6429">12682 5662 0,'53'0'0,"18"0"16,-1 0-16,36 17 15,-70-17-15,16 0 16,1 0-16,18 0 15,-18 0-15,-18 0 16,18-17-16,-35-1 16,35 0-16,-18 1 15,-18 17 1</inkml:trace>
  <inkml:trace contextRef="#ctx0" brushRef="#br0" timeOffset="40648.0984">12524 5327 0,'0'53'15,"88"-1"1,0 19-16,18 0 16,-36-1-16,-17-52 15,-17 17-15,17-17 16,-18 35-16,0-53 16,-17 17-16,17 1 15</inkml:trace>
  <inkml:trace contextRef="#ctx0" brushRef="#br0" timeOffset="41095.0091">13035 5503 0,'-53'35'16,"-17"18"-16,52-35 15,-70 52-15,35-34 16,0 17-16,-35 35 16,17-35-16,36 0 15,-36 0-15,54-18 16,-54 18-16,71-36 16,-35 1-1,35 0-15</inkml:trace>
  <inkml:trace contextRef="#ctx0" brushRef="#br0" timeOffset="41647.4331">13564 5609 0,'0'53'16,"0"0"-16,0 17 15,0 18-15,0-17 16,0 0-16,0-1 16,18 18-16,-18-17 15,0-1-15,0 1 16,0-36-16,18 18 15,-18-18-15,0-17 32</inkml:trace>
  <inkml:trace contextRef="#ctx0" brushRef="#br0" timeOffset="42391.4068">13600 5732 0,'17'-35'15,"18"35"-15,18 0 16,-17 0-16,-1 0 16,0-18-16,36 18 15,-18 0-15,-18 0 16,0 0-16,-17 0 16,17 36-16,0-19 15,-17 19-15,0-19 16,-1 18-16,-17 18 15,18 0-15,-18-17 16,35-1-16,-35 0 16,0 0-16,0 1 15,0-19-15,0 1 16,0 17-16,0 1 16,-35 16-16,-18 1 15,18 0-15,-18-17 16,18-19-16,-1 36 15,1-18-15,-18-17 16,53 0-16,-35-1 16,17 1-16</inkml:trace>
  <inkml:trace contextRef="#ctx0" brushRef="#br0" timeOffset="43255.18">14640 5732 0,'-17'18'0,"17"17"15,0 36-15,0-18 16,0 17-16,0 1 16,0-18-16,0 17 15,0-17 1,0 18-16,0-18 15,0-18-15,0 0 16,0 1-16,0-1 16,0-18-1,0 1 48,17-18-32,19 0-15,16 0-16,-16 0 15,-1 0-15,36 0 16,-36 0-16,-18 0 16,19 0-16,-1 0 15</inkml:trace>
  <inkml:trace contextRef="#ctx0" brushRef="#br0" timeOffset="43592.0848">15434 6297 0</inkml:trace>
  <inkml:trace contextRef="#ctx0" brushRef="#br0" timeOffset="43911.9121">15469 6526 0</inkml:trace>
  <inkml:trace contextRef="#ctx0" brushRef="#br0" timeOffset="57567.7188">14570 1905 0</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3:07:59.484"/>
    </inkml:context>
    <inkml:brush xml:id="br0">
      <inkml:brushProperty name="width" value="0.05292" units="cm"/>
      <inkml:brushProperty name="height" value="0.05292" units="cm"/>
      <inkml:brushProperty name="color" value="#FF0000"/>
    </inkml:brush>
  </inkml:definitions>
  <inkml:trace contextRef="#ctx0" brushRef="#br0">16492 17092 0,'0'-18'78,"0"0"-62,0 1-16,-17-18 16,-54-18-16,36 17 15,-53-34-15,35 17 16,-35 18-16,-18-18 15,-18-35-15,36 35 16,-53-18-16,0 18 16,70 0-16,-87-17 15,34 17-15,1 0 16,-19 18-16,-16-1 16,17 19-16,17-1 15,18 18-15,-17 0 16,-18 0-16,35 0 15,18 0-15,-18 53 16,0 0-16,0 0 16,0 0-1,1 17-15,-1 18 16,18-17-16,52-18 16,-17 35-16,18-17 15,35-18-15,0 17 16,0-17-16,0 0 15,0 0-15,0 0 16,35 0-16,-17-36 16,35 36-16,-18-53 15,71 36-15,-18-1 16,36-35-16,-1 0 16,36 0-16,-18 0 15,0 0-15,0 0 16,36-35-16,-124-1 15,88 19-15,-18-19 16,1 19-16,-19-19 16,-52 19-16,0-19 15,-17 1-15,-19 18 16,1-1 0,-18 0-16,0 1 15</inkml:trace>
  <inkml:trace contextRef="#ctx0" brushRef="#br0" timeOffset="1551.2853">5644 8308 0,'-17'17'15,"-1"36"1,1 0-16,-1 18 16,18 34-16,-18-34 15,1 0-15,17 17 16,-18 0-16,18-35 16,0 17-16,18 36 15,-1-35-15,19 52 16,-1-35-16,18 1 15,35-1-15,0-18 16,0-17-16,18 0 16,-71 18-16,71-54 15,18 1-15,17-18 16,0 0-16,-18 0 16,-34-18-16,52-52 15,-71 17-15,18-35 16,1 0-16,-36-18 15,-1 18-15,-16 17 16,-19-35-16,-17 36 16,0-19-16,0 37 15,0-19-15,-53 0 16,-17 1 0,70 52-16,-35-52 0,-36 17 15,1 35 1,52 18-16,-17-18 15,-36 18-15,-35 0 16,36 0-16,-1 0 16,1 0-16,-36 0 15,70 18-15,-16-18 16,16 18-16,1-18 16,17 0-16,1 17 15,-1-17 1,-17 0-1,35 18-15,-18 0 16,-17-1-16,35 1 16,-18-18-16,18 18 15,-17-18-15,-1 17 16,0-17-16,18 18 31</inkml:trace>
  <inkml:trace contextRef="#ctx0" brushRef="#br0" timeOffset="6760.0287">8643 12118 0,'-18'17'0,"1"1"15,-1-18 1,18 17-16,-18-17 16,1 18-16,17 0 15,-18-1-15,1-17 16,17 18-16,-18 0 15,18 17 1,0-17-16,0-1 16,0 19-16,-18-1 15,18 0-15,0 0 16,-17 1-16,17-19 16,0 19-16,0-19 15,0 1-15,0-1 16,0 1-16,17 0 15,1 17-15,0-35 16,-1 0 0,1 18-1,-1-18 1,19 0 15,-1 0-31,0 0 16,1 0-16,17 0 15,-18 0-15,0 0 16,0 0-16,18 0 16,-35-18-16,0 18 15,-1-18-15,18 18 16,-17 0-16,17-17 16,1-1-1,-19 18 1,1-18-16,-18 1 15,18 17-15,-1-18 16,1 18-16,-18-17 16,0-1-16,0 0 15,18 1-15,-18-1 16,0 0-16,0-17 16,0 17-16,0 1 15,0-1-15,0-17 16,0 0-16,0 17 15,0-17 1,-36 17-16,19-17 16,-1 17-16,0 0 15,1 1 1,-1 17 15,0-18-31,-17 18 16,0-17-16,0 17 15,-1 0-15,1-18 16,0 18-16,-1 0 16,19 0-16,-1 0 15,1 0 1,-1 18 15,0-1-15</inkml:trace>
  <inkml:trace contextRef="#ctx0" brushRef="#br0" timeOffset="9343.4869">14393 5044 0,'-53'0'15,"18"36"-15,0-19 16,0 1-16,-1 0 16,19-18-16,-1 17 15,0 1-15,18 0 16,-17-18-16,17 35 15,0-18-15,-18 1 16,18 35-16,0-35 16,0 35-16,0-1 15,0-16-15,0-19 16,18 36-16,-1-17 16,19-1-16,-19-18 15,19 19 1,-19-1-16,19-17 0,-19-18 15,1 17 1,17 1-16,0 0 16,18-1-16,18-17 15,-36 0-15,18 0 16,18 0-16,-19-17 16,37-1-16,-36-17 15,-18-1-15,0 19 16,0-1-16,1-17 15,-19 0-15,1 17 16,0 0-16,-1-17 16,-17 0-16,0 17 15,0-17-15,0 0 16,0 17-16,0-17 16,0 17-16,0-17 15,0 17-15,-17 0 16,-1 1-16,0 17 15,1-35-15,-36 35 16,35-18 0,0 0-16,-52 18 15,17 0-15,18 0 16,-1 0-16,1-17 16,18 17-16,-1 0 15</inkml:trace>
  <inkml:trace contextRef="#ctx0" brushRef="#br0" timeOffset="30192.3945">6174 14234 0,'0'-17'78,"0"-54"-63,0 18-15,0-17 16,0-19-16,0-16 16,0 34-1,0-35-15,0 0 16,0-17-16,0-36 16,0 18-16,0 0 15,0 0-15,0-18 16,0 18-16,0-53 15,0 0-15,0 35 16,0 18-16,0-53 16,0 18-16,0 34 15,35-69-15,-35-89 16,0-35-16,0-53 16,0-53-16,35 159 15,-17-18-15,35 35 16,-36 71-16,1-53 15,-18 35-15,0-34 16,0 87-16,53-53 16,-53 0-16,18-17 15,-18-18-15,0 106 16,52-18-16,-52 18 16,0 35-16,18 18 15,-18 18-15,0-19 16,0 19-16,0 17 15,18 0 1,-18 18-16,17-1 16,-17 19-16,18-18 15,-18 17-15,0 0 16,0 1 0,0-1 30,0 0 17,0 1-32,0-1-31,0 0 16</inkml:trace>
  <inkml:trace contextRef="#ctx0" brushRef="#br0" timeOffset="30927.6469">6473 5150 0,'-17'18'0,"-1"-18"16,18 18-1,0-1-15,-17 1 16,-1-1 0,18 19-16,0 17 15,0-18-15,-18 18 16,18 0-16,0-18 15,0 18-15,-35 17 16,35-52-16,0 35 16,0 0-16,-18-18 15,18 0-15,0 18 16,0-35-16,0 35 16,0-35-16,0 35 15,0-36-15,0 1 16,0-1-16,0 19 15,0-19 1,0 1 0</inkml:trace>
  <inkml:trace contextRef="#ctx0" brushRef="#br0" timeOffset="39632.8615">11042 2610 0,'0'53'78,"0"-18"-62,0-17-16,0 35 15,0 18-15,0-19 16,0 19-16,18 17 16,-1 18-16,18-35 15,-35 52-15,36 1 16,-1-1-16,-35 18 16,35-17-16,-35 17 15,36 17-15,-19-16 16,1-54-16,0 35 15,-1 1-15,-17-1 16,18 18-16,-1-35 16,1 0-16,17 35 15,-35-53-15,0 0 16,18 18-16,0 18 16,17-18-16,-35-36 15,18 18-15,-18-17 16,17 35-16,-17-36 15,0 18-15,0-17 16,0 0-16,0-1 16,0 18-1,0 18-15,35 18 16,-35-36-16,0 35 16,0 1-16,0-18 15,0 17-15,0 18 16,18-106-16,0 71 15,-18-17-15,0 34 16,0-17-16,0 0 16,0 17-16,0 18 15,0-53-15,0 54 16,0-1-16,0 0 16,0 18-16,0 17 15,0-17-15,0-1 16,0-122-16,0 140 15,0-17-15,0-18 16,0-18-16,17 19 16,1-1-16,0-18 15,-18 18-15,17-17 16,-17 17-16,0-18 16,0 1-16,0-18 15,0 17-15,18 1 16,-18-36-16,0 35 15,0 1 1,0 17-16,0-53 16,0 18-16,0 0 15,0-1-15,0-34 16,0 17-16,18-35 16,-1 0-16,-17 0 15,0 0-15,0-18 16,0 0-1,0 1-15,0-19 16,0 19-16,0-1 16,0 18-16,0-18 15,0 0-15,0 18 16,0-17-16,0-19 16,0 18-16,0-17 15,0 35-15,0-18 16,0 1-16,0 16 15,0-16-15,0-1 16,0 0-16,0 18 16,0 0-16,0 18 15,0-1-15,0 18 16,0-17-16,0 35 16,0-53-16,0 0 15,0 35 1,0-35-16,0 0 15,0 17-15,0-34 16,0 16-16,0-34 16,0 35-16,0-18 15,0-17-15,0 35 16,0-18-16,0 0 16,0 1-16,0-1 15,0 0-15,0-17 16,0 35-16,0-36 15,0 1-15,0 0 16,0 17 0,-17-70 124,-19-18-124</inkml:trace>
  <inkml:trace contextRef="#ctx0" brushRef="#br0" timeOffset="41648.7489">11571 9013 0,'18'0'171,"88"-17"-155,35-1-16,17-17 16,1 17-16,18 18 15,-54-35-15,36 35 16,0-53-16,-18 53 16,-18-18-16,1 0 15,-1 18-15,1 0 16,17 0-16,-71 0 15,54-17-15,-18-1 16,-1 18-16,19-17 16,17-1-16,0 0 15,35 18-15,-34-35 16,16 35-16,36 0 16,-53-35-16,53-1 15,-52 19-15,34-1 16,36 18-16,-36 0 15,18-17 1,-53-1-16,53-17 16,18 35-16,-142 0 15,89 0-15,-18 0 16,18-18-16,-18 18 16,0-18-16,18 18 15,35 0-15,-53 0 16,36 0-16,-1 0 15,-17 0-15,-36 0 16,-35 0-16,36 0 16,-1 0-16,-70 0 15,71-17-15,-36 17 16,35 0-16,18 0 16,-17-18-16,-71 0 15,17 18 1,36 0-16,-18 0 15,-17 0-15,0 0 16,-19 0-16,19 0 16,-18 0-16,-18 0 15,-17 0-15,-1 0 16,19 0-16</inkml:trace>
  <inkml:trace contextRef="#ctx0" brushRef="#br0" timeOffset="44319.7814">14993 8607 0,'18'-17'31,"-18"-1"-15,0 1-16,0-19 16,0 1-16,0-18 15,0 0-15,0-17 16,0-1-16,0-17 15,0-18-15,0 18 16,0-71-16,0 18 16,0 17-16,0-17 15,17 0-15,-17 18 16,0-18-16,0 17 16,0 18-16,0-35 15,0 18-15,0-1 16,0 1-16,0-18 15,0 35-15,0-53 16,0 71-16,-17-53 16,17 17-1,0 36-15,0-35 16,0 35-16,0-36 16,-18-17-16,0 17 15,1-17-15,-1 18 16,0-1-16,18 71 15,-17-52-15,-1 52 16,18-35-16,0 17 16,0 0-16,0 1 15,0 52-15,0 1 16,0-36-16,0 35 16,0-35-1,-17 35 1,17 1-16,0-1 15,0 1 1,0-1 140,0 0-140,0 1-16,0-1 16,0 0-1,0 1-15,0-1 16,0 0-16,0 1 15,0-1 1,0 1 0,0-1-1,0 0 1,0 1-16,0-1 16,0 0-1</inkml:trace>
  <inkml:trace contextRef="#ctx0" brushRef="#br0" timeOffset="47240.2232">10742 4850 0,'-18'0'16,"-17"-17"-16,18 17 15,-1 0 1,-17 0-16,-18 0 16,35 0-16,-52 0 15,17 0-15,-36 0 16,1 17-16,-35 19 15,-1-1-15,1 18 16,17 0-16,0-18 16,0 53-16,53-52 15,-88 69-15,35-34 16,36-18-16,-71 53 16,70-36-1,1 18-15,-36 53 16,18-17-16,-1 35 15,1-18-15,0 18 16,35-18-16,-17 17 16,-19 1-16,19 18 15,-1 17-15,-17 0 16,35 17-16,0 19 16,-35-36-16,35 70 15,-35-52-15,53 35 16,-36-18-16,36-17 15,0-1-15,35 36 16,0-35-16,-18-36 16,18 19-16,0 16 15,0-17-15,0-17 16,18 17-16,-1-36 16,1 19-16,35-1 15,35-17-15,-53-71 16,53 36-16,1 34 15,16-34-15,1 17 16,0-18-16,35 18 16,0-35-1,18-53-15,-35 71 16,-72-124-16,72 35 16,-1 18-16,19-18 15,-1 0-15,35 1 16,-88-36-16,-35 0 15,71 0-15,17-18 16,-35-35-16,17-35 16,0 17-16,19-17 15,-1-18-15,-18-17 16,-17 35-16,-18-18 16,0-71-16,1 1 15,-37 17-15,-16-17 16,-1-36-16,-17 18 15,17 18-15,0-71 16,18 35-16,-35 1 16,-18 52-16,0-53 15,17 1-15,1-1 16,0 0-16,-1 18 16,-17 0-16,0 53 15,0 0-15,-53-71 16,18 1-1,35 140-15,-88-123 16,53 35-16,-1 1 16,19-19-16,-1 54 15,-35-36-15,18-35 16,0 17-16,-54 19 16,54 34-16,-35-52 15,17 52-15,0 1 16,-18 17-16,18 0 15,36 53-15,-36-17 16,35 34-16,1 1 16,-1 0-16,0 17 15,1 1-15,17-1 32</inkml:trace>
  <inkml:trace contextRef="#ctx0" brushRef="#br0" timeOffset="48224.061">13106 5203 0,'-88'35'16,"-18"18"-16,35-35 16,-17 35-16,17 0 15,-17 17-15,18-17 16,-19 18-16,36 17 15,18 0-15,0 0 16,0 36-16,-18-54 16,35 89-16,18 35 15,0-53-15,18 53 16,17 18-16,36-36 16,-1 36-16,-17-71 15,35 18-15,-17 17 16,-18-52-16,17-1 15,-17-17-15,18 0 16,-1-18-16,-70-53 16,71 18-16,-18-35 15,70-18-15,1 0 16,-54 0-16,71-18 16,18-35-16,-35-17 15,-19-36-15,-16-17 16,-19-1-16,18-52 15,-35 35 1,-17-1-16,17-34 16,-36-36-16,1 18 15,-1 18-15,-17 0 16,0 35-16,-52-54 16,34 54-16,-53-35 15,36 52-15,-36-17 16,1 18-16,35 35 15,-18 17-15,-18 1 16,18 17-16,0 35 16,-17-35-16,-1 36 15,18-1-15,18 18 16,-18 0-16,0 0 16,18-18-16,0 18 15,17 0-15,-17 0 16</inkml:trace>
  <inkml:trace contextRef="#ctx0" brushRef="#br0" timeOffset="49128.96">16563 5750 0,'-88'53'0,"-36"-18"16,18 18-16,-35 18 15,71-1 1,-18 1-16,-18 17 16,35 18-16,1 0 15,17 17-15,0 18 16,35 36-16,18-19 15,0 1-15,0-35 16,53 34-16,-53-70 16,53 36-16,-35-36 15,17 0-15,53 36 16,0-54-16,-17-17 16,-1 0-16,-17-18 15,53-35-15,18 18 16,-1-18-16,1 0 15,17 0-15,0-53 16,18-17-16,-18 17 16,17-53-16,-52 18 15,18-18-15,-1 0 16,-35-35-16,-35 17 16,-17-17-16,16-17 15,-16-1-15,-36-18 16,0 72-1,-36-72-15,19 54 16,-54-1-16,1 1 16,-18 35-16,-1-18 15,-17 35-15,-17 18 16,0 18-16,-36-36 16,141 71-16,-88 0 15,18 0-15,0 0 16,17 0-16,18 36 15,-35-1-15,71-17 16,-36 17-16,53-17 16,-36 17-16,19 0 15,17 18-15</inkml:trace>
  <inkml:trace contextRef="#ctx0" brushRef="#br0" timeOffset="50240.1165">15469 9137 0,'-141'-36'15,"-53"1"-15,71 17 16,-89 18-16,53 0 16,1 0-1,-1 36-15,18 34 16,-36 1-16,36 17 16,0 0-16,0 18 15,-18 35-15,0 0 16,18 36-16,18-1 15,-18 18-15,17 0 16,18 18-16,36 17 16,-36-35-16,53 18 15,18-1-15,17 1 16,1 0-16,17-1 16,0-17-16,70 0 15,1-52-15,17 52 16,35-53-16,-34-35 15,122 52-15,-52-52 16,35-35-16,-53 17 16,124-35-16,-54 17 15,36-70-15,-70 0 16,70-35-16,-36 0 16,36-53-16,-35-1 15,35 1 1,-88-18-16,70-17 0,-53-18 15,-52 35-15,35-53 16,-54 18 0,-16-53-16,-19-35 15,1 17-15,-36-17 16,-35 17-16,0 0 16,0 1-16,-18-19 15,-88 1-15,36 106 16,-1 35-16,1 70 15,-1-106-15,18-17 16,18 53-16,-18 0 16,0 35-16,18-18 15,0 54-15,-1-18 16,1 17-16,0 0 16,17 18-1</inkml:trace>
  <inkml:trace contextRef="#ctx0" brushRef="#br0" timeOffset="59407.7995">26917 2628 0,'-18'53'0,"1"-18"16,-19 36-16,1-1 15,0-17-15,-18 35 16,18-35-16,-1 0 16,1 0-16,35 35 15,-18 0-15,18 18 16,0-18-16,0 36 15,18-18 1,17-36-16,18 19 16,-17 16-16,-19-87 15,71 17-15,1 1 16,16-19-16,-16-17 16,16 0-16,-16 0 15,16-35-15,1-36 16,-35 1-16,-1-36 15,-34 18-15,-1-36 16,0 1-16,1-1 16,-36 19-16,0-19 15,0 1-15,-18 17 16,-17-18-16,-1 71 16,-17 0-16,18-17 15,-18 35-15,0-36 16,-17 36-16,17 17 15,-71-17-15,36 17 16,-35 1-16,17 17 16,35 0-16,-35 0 15,1 0-15,34 0 16,-35 35-16,53-18 16,0 19-1,36-19-15,-1 1 0,0 0 16,18-1-1,0 19 1,0-19 0,0 1 15,0 0-15</inkml:trace>
  <inkml:trace contextRef="#ctx0" brushRef="#br0" timeOffset="59992.5962">26247 1305 0,'0'0'0,"35"35"0,0-17 15,-17 17-15,17 18 16,18 35-16,0-52 15,-18 16-15,36 37 16,-1-36-16,-34-1 16,52 19-16,0 17 15,0 0-15,-17-35 16,17 18-16,-35-36 16,17 0-1,-34 1-15,-19-54 78</inkml:trace>
  <inkml:trace contextRef="#ctx0" brushRef="#br0" timeOffset="60472.7213">27093 1746 0,'18'18'16,"35"70"-1,0-18-15,-36-17 16,19 0-16,-19-18 16,19 1-16,-19 17 15,1-18-15,17-17 16,-17 34 0,-1-34-16,-17 0 78,-17-18-63,-54 0-15,18-18 16,-52 18-16,34 0 16,0 0-16,-34 0 15,34 18-15,18 17 16,18-35-16,0 18 15,17-18-15,0 17 16</inkml:trace>
  <inkml:trace contextRef="#ctx0" brushRef="#br0" timeOffset="66184.3325">27111 4215 0,'-18'0'62,"-17"18"-46,-18 53-16,18-1 16,-53 18-16,17 18 15,-17 0 1,-53 53-16,35-36 0,18 1 15,0 17 1,17-71-16,-17 71 16,35-70-16,0 35 15,18-36-15,-18 1 16,0 35-16,18-18 16,-18 0-16,17-35 15,-16 0-15,16 35 16,1 0-16,0-17 15,17-36-15,-17 18 16,17-18-16,-17-17 16,35 0-16,-35 17 15</inkml:trace>
  <inkml:trace contextRef="#ctx0" brushRef="#br0" timeOffset="67151.9854">27217 4233 0,'0'18'0,"35"17"15,-17 0-15,-1-17 16,-17 35-16,53 0 15,0 0-15,-18 17 16,1-35-16,17 18 16,17 36-16,-35-37 15,36 19-15,-18 0 16,0 34-16,-35-69 16,52 52-16,-52-18 15,17-17-15,36 53 16,-19-53-16,-34-18 15,17 18 1,36 53-16,-18-53 16,-18 0-16,18 0 15,0 0-15,-53-36 16,35 19-16,-17-19 16,0 19-16,-1-36 15,-17 17-15,18 1 16,-18 0-16</inkml:trace>
  <inkml:trace contextRef="#ctx0" brushRef="#br0" timeOffset="76984.1419">25435 6456 0,'-106'-18'0,"-35"18"16,0 0-16,18 0 16,-1 0-16,1 18 15,-1 34-15,1 1 16,35 18-16,-18-18 15,35 17-15,36 1 16,0-1-16,17-17 16,18 53-16,0-88 15,0 52 1,35-34-16,18 34 16,18-17-16,-1-18 15,36-17-15,-18-18 16,71 0-16,35 0 15,-17-18-15,-19 1 16,36-18-16,-35-1 16,0 19-16,0-54 15,-1 18-15,-87 35 16,-1-34-16,-52 16 16,-18 19-16,0-36 15,0-18-15,-35 36 16,-18-53-16,0 17 15,-35 36-15,-18-36 16,0 18-16,0 1 16,0-19-16,54 36 15,-37-1-15,54 1 16,-53-18-16,53 36 16,17-1-16,-17 0 15</inkml:trace>
  <inkml:trace contextRef="#ctx0" brushRef="#br0" timeOffset="78736.2693">29281 6191 0,'-36'-35'32,"1"-1"-32,-18 19 15,-35-36-15,17 18 16,-35-1-16,18 19 16,-18-19-16,54 36 15,-19-17-15,18 17 16,-17 0-16,34 0 15,-17 0-15,-17 35 16,17 18 0,0 0-16,18 0 15,-18 53-15,0-18 16,18-35-16,-1 53 16,-34-1-16,34-34 15,36 17 1,-17-17-16,17-1 15,0-17-15,0 18 16,53 17-16,-36-53 16,72 53-16,-37-35 15,19 18-15,0-36 16,-18 0-16,70 1 16,0-19-16,19-17 15,-37 0-15,36 0 16,-17-35-16,-89 17 15,53-52-15,18-1 16,-18 1-16,-17-1 16,-18 18-16,-53 0 15,53-35-15,-53 35 16,18 0-16,-18 18 16,0 0-16,0 17 15,0-17-15,0 0 16,-18-1-1,18 19-15,-35-1 16,17-17-16,0 17 16,18 0-1,-17 1-15,-1-1 16,18 1-16,-18 17 16,1-36-16,-1 19 15,0-1 1</inkml:trace>
  <inkml:trace contextRef="#ctx0" brushRef="#br0" timeOffset="81688.8613">25682 4656 0,'0'18'109,"0"0"-109,0-1 16,0 1-1,0 17-15,0-17 16,0 35-16,0-36 16,0 19-16,0-1 15,0 18-15,0-18 16,0 0-16,0 1 16,0-19-16,0 1 15,0 0-15,0 17 16,0-17 31,18-18 109,0 0-156,-18-36 16,17 1-1,-17 0 1,35 17-1,-35 0-15,18 1 16,0 17 0,-1 0-1,1 0-15,0 0 63,-1 17-48,-17 1-15,0 0 16,18 35-16,-18-18 16,0-17-16,0-1 15,0 1-15,-18 35 16,18-36 0,-17 19-16,-1-19 15,0 1 1,1 0-1,-19-1 1,19-17-16,-18 18 31,17-18-15</inkml:trace>
  <inkml:trace contextRef="#ctx0" brushRef="#br0" timeOffset="82184.4483">25576 4745 0,'36'0'47,"34"0"-47,1 0 16,35 0-16,-36 0 15,-17 0-15,0 0 16,-18 0-16,-17 0 15,0 0-15,-1 0 16</inkml:trace>
  <inkml:trace contextRef="#ctx0" brushRef="#br0" timeOffset="82807.9053">25153 4674 0,'53'0'31,"-18"0"-31,1 0 16,34 35-16,-52-17 15,35 0 1,-18-1-16,-35 1 16,18-1-1,-1 19-15,-17-19 16,18 19 0,-18-19-16,0 1 15,0 0-15,0-1 16,-18 18-16,1 1 15,-1-36-15,0 35 16,1-35-16,-1 18 16,18-1-1,-18-17 1,18 18-16,-17 0 16,17-1-1,0 1-15</inkml:trace>
  <inkml:trace contextRef="#ctx0" brushRef="#br0" timeOffset="83120.6832">25312 5556 0,'0'18'47,"0"-1"-47,17 1 16,-17-1-1,0 1 1,18 0-16,-18 17 16,0 0-1</inkml:trace>
  <inkml:trace contextRef="#ctx0" brushRef="#br0" timeOffset="89560.3168">7885 8502 0,'0'-18'234,"53"18"-234,-36 0 16,54 0-16,-36 0 15,18 0-15,35 0 16,-53 18-16,18-18 15,-17 0-15,16 0 16,-16 0-16,-19 0 16,19 17-16,-19-17 15,19 0 1,-1 0 0,0 0-16,0 0 15,1 0 1,-1 0-16,18 0 15,17 0-15,-17 0 16,36 0-16,16 0 16,-16 0-16,-19 0 15,36 0 1,-53 18-16,17-18 16,1 0-1,17 18-15,0-18 16,1 0-16,-1 0 15,-35 0-15,0 0 16,-18 0-16,0 0 16,0 0-16,-17 0 15,0 0-15,17 0 16,0 0 0,18 0-16,-18-18 15,1 18-15,17 0 16,17 0-16,-17 0 15,-18 0-15,18 0 16,-35 0-16,17 0 16,18 0-16,-18 0 15,-17 0 1,0 0-16,-18-18 16,17 18 15,1 0-31,0 0 15,-1 0 32,1-17-47,0 17 16,17-18 0,-18 18-1,19 0-15,-1 0 16,0 0-1,1-18 1,-36 1-16,35 17 16,0 0-16,0 0 15,1 0-15,17 0 16,-36 0-16,1 0 16,0 0-16,-1 0 15,1-18-15,-1 18 16,1 0 62,0 0-62,-1 0-1,1 0 1,0 0-1,17 0 17,-17 0-17,-1 0 1</inkml:trace>
  <inkml:trace contextRef="#ctx0" brushRef="#br0" timeOffset="160336.4973">10478 13582 0,'-18'17'31,"18"1"-15,0 17 0,35 18-16,-17-35 15,17 17-15,-17 0 16,52 18-16,-52-18 16,52 36-16,-17-18 15,-17-35 1,34 17-16,-52-17 15,17-1-15,18 1 16,-35-18 78,-18-18-94,0 1 15,0-1-15,0-17 16</inkml:trace>
  <inkml:trace contextRef="#ctx0" brushRef="#br0" timeOffset="160719.8971">10883 13740 0,'-17'0'0,"-36"36"16,17-19-16,1 19 15,0-19-15,-36 36 16,54-35-16,-19 17 15,1-17-15,17 17 16,-17 18-16,18-18 16,-1-17-1,0 17-15,1-17 16,-1-1-16,18 19 16</inkml:trace>
  <inkml:trace contextRef="#ctx0" brushRef="#br0" timeOffset="161072.4518">10283 14005 0,'0'-18'125,"0"1"-110</inkml:trace>
  <inkml:trace contextRef="#ctx0" brushRef="#br0" timeOffset="161833.0934">10936 13881 0</inkml:trace>
  <inkml:trace contextRef="#ctx0" brushRef="#br0" timeOffset="162224.0741">10619 13388 0,'0'17'15,"0"1"-15,0-1 16,17 1-16,-17 0 16,18-1-16,-18 1 15</inkml:trace>
  <inkml:trace contextRef="#ctx0" brushRef="#br0" timeOffset="162639.7462">10760 14040 0,'0'18'16,"0"0"15,0-1-16,0 1 17</inkml:trace>
  <inkml:trace contextRef="#ctx0" brushRef="#br0" timeOffset="168479.5104">10989 13405 0,'18'0'93,"-18"18"-77,17-1 0,1-17-1,-18 18-15,18-18 16,-1 0 15,1 0-15,-1 0-16,-17-18 15,0-17-15,0 0 16,0 0-16,0 17 16,0-17-16,0-1 15,0 1 1,-35 53 62,35 17-62,-17-17-16,-1 17 15,18-17-15,0-1 16,0 1 0,0-36 77,0 1-77,0-1 78,0 53-1,0-17-46</inkml:trace>
  <inkml:trace contextRef="#ctx0" brushRef="#br0" timeOffset="171484.2009">11042 13335 0,'-18'0'109,"1"35"-93,17-17-16,0-1 15,-18 1-15,0-18 16,18 17-16,0 1 62,18-18-46,0 0-16,35-18 16,-36 18-16,1-17 15,-1-1 1,1 1-16,0-1 16,-36 18 109,0 0-110,1 0 32,34 18 31,-17-1-62,18-17-16,17 35 15,-17-35 1,0 0 0,-1 0 15,-17-17 16,0-1-47,0 1 15,-17-19 1,-1 19 0,0 17-1,1 0-15,-1 0 16,0 0 0,1 0-16,-18 0 46,52 17 1,-17 1-31,35 0-16,-35-1 16,36-17-1</inkml:trace>
  <inkml:trace contextRef="#ctx0" brushRef="#br0" timeOffset="176207.9175">11148 13335 0,'0'-18'156,"0"36"-140,0-1-1,0 1-15,0 0 16,0-1-1,0 1 1,0-1 0,17-17 15,1 0-15,0 0-1,-18-35 1,17 18-16,-17-1 15,0 0-15,0 1 16,0-1 0,0 0-16,-17 18 15,-19-17 1,1 17 0,17 0-1,1 0 1</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3:10:28.987"/>
    </inkml:context>
    <inkml:brush xml:id="br0">
      <inkml:brushProperty name="width" value="0.05292" units="cm"/>
      <inkml:brushProperty name="height" value="0.05292" units="cm"/>
      <inkml:brushProperty name="color" value="#FF0000"/>
    </inkml:brush>
  </inkml:definitions>
  <inkml:trace contextRef="#ctx0" brushRef="#br0">13776 1711 0,'0'-18'32,"-18"18"-32,18-18 15,-17 18-15,-19-17 16,1 17-16,0-18 15,-18 0-15,-53 18 16,36-35-16,-36 18 16,0-19-16,-18 19 15,54 17-15,-54-36 16,54 36-16,17 0 16,-35-17-16,17 17 15,18 0-15,36 0 16,-72 0-16,1 0 15,18 17-15,-54 1 16,89 0-16,-36-1 16,-34-17-16,-19 36 15,18-19 1,-17 18-16,-1 1 16,-17-1-16,53 18 15,-36-35-15,19 17 16,16 0-16,-52 18 15,71 0-15,-18-18 16,35 36-16,0 17 16,0-53-16,35 18 15,18 18-15,0-18 16,0 17-16,0 1 16,18-1-16,0 1 15,52-1-15,1 1 16,-36 17-16,53 0 15,-53-70-15,18 35 16,0 0-16,0-36 16,-18 19-16,-17-19 15,17-17-15,18 18 16,-35 0-16,17-18 16,36 0-16,-1 0 15,54 0-15,-1 0 16,18 0-16,0 0 15,71 0-15,0 0 16,-1 0 0,1 0-16,17 0 15,-17 0-15,17 0 16,-35 0-16,-17-36 16,70 36-16,0-17 15,17 17-15,-17 0 16,-53 0-16,36 0 15,-36-18-15,0-52 16,-18 34-16,-53-34 16,-52 17-16,-18 0 15,-35 0-15,-18-35 16,0 53-16,0 17 16,-53-70-16,-71-18 15,-52-53-15,105 124 16,36-89-16,-159 18 15,106-17-15,-18 52 16,35 19-16,-17-1 16,53 35-16,-36 0 15,-17 1-15,18-1 16,52 18-16,-35-18 16,35 18-16,-17 0 15,0 0 1,0 0-16,-1 0 15,-34 0-15,52 0 16,-35 0-16,18 0 16,0 0-16,-1 0 15,19 0-15,-19 0 16,1 0-16,0 0 16,17 0-1,1 0-15,-1 18 16,0-18-16</inkml:trace>
  <inkml:trace contextRef="#ctx0" brushRef="#br0" timeOffset="6456.7836">8643 12523 0,'-18'-35'0,"-17"17"15,17 1 1,-17 17-16,0-18 15,-36-17-15,54 35 16,-54-18-16,-17-17 16,0 17-1,-18 1-15,-17 17 0,-19-18 16,37 18 0,-19-18-16,18 18 15,53 0-15,-17 0 16,-1 36-16,18-19 15,0 36-15,18-18 16,-18 1-16,36 52 16,-19-18-16,1 19 15,0-19-15,35 54 16,-18-18-16,18-36 16,0 54-16,0-54 15,0 18-15,35 18 16,36-35-16,-18-18 15,88 17-15,-18 36 16,-17-18-16,53-35 16,0-18-16,-18 1 15,35-19-15,-35 1 16,-17-18-16,-54 0 16,-17 0-16,-17 0 15,-19 0-15,18-18 16</inkml:trace>
  <inkml:trace contextRef="#ctx0" brushRef="#br0" timeOffset="42264.2182">8608 12365 0,'0'-18'16,"-36"0"-16,19 18 16,-1 0-1,1-17-15,-19 17 16,19-18-16,-1 18 15,-17 0-15,-1 0 16,-34 0 0,-18 0-16,-36 18 15,54-1-15,-1 1 16,-52 0-16,-1-1 16,1 1-16,52-1 15,1 19-15,34-36 16,-34 17-16,34 1 15,1 0-15,-18 17 16,18-17-16,17 17 16,1-35-16,17 35 15,0 0-15,-18 18 16,18 0-16,0 0 16,0 0-16,0-18 15,0 18-15,0 0 16,18-18-16,-1 1 15,1-1-15,35 36 16,-35-36-16,34 0 16,-16 0-16,34 1 15,54-1-15,-1-17 16,-52-1-16,70-17 16,-18 0-1,19 0-15,-19 0 16,0 0-16,1-17 15,-36-19-15,18 1 16,-71 17-16,36-17 16,-54 17-16,1-17 15,17 0-15,-35 17 16,18-17-16,-18 0 16,0-36-16,0 36 15,0-18-15,0 18 16,0 17-16,0-17 15,0 0-15,0-18 16,-18-18-16,1 36 16,-1 35-1,18-18-15,-18 0 16,1 18 0,-1 0-1,1 0-15,-36 0 16,17 0-16,1 0 15,0 0-15,17 0 16,-17 0-16,0 0 16,-18 0-16,17 0 31</inkml:trace>
  <inkml:trace contextRef="#ctx0" brushRef="#br0" timeOffset="51408.7425">19315 12118 0,'-36'0'47,"-17"-53"-31,0-18-16,-17 36 15,-18-36-15,52 36 16,-52-18-16,-35 18 16,-1-18-16,-34-18 15,-1 36-15,71 17 16,-106-17-16,17 18 16,18-1-16,-35-17 15,0 17-15,-35 0 16,141 18-16,-212 0 15,53 0-15,35 0 16,1 36-16,34-36 16,-17 0-16,18 35 15,17-17-15,53 17 16,-17 0 0,17 0-16,18 1 0,53-19 15,-1 1 1,1 35-16,17-36 15,1 36-15,-1 0 16,18 18-16,0-36 16,0 36-16,0 17 15,0-18-15,0-17 16,35 18-16,1-1 16,-1-17-16,71 53 15,-53-35-15,35-1 16,0 1-16,18-1 15,17-17-15,54 18 16,-18-36-16,52 36 16,-17-36-16,-17 18 15,34-18-15,1-17 16,88 35-16,0-36 16,-212 1-16,124 0 15,-54 17-15,54-35 16,-18 0-16,-35 0 15,35 0-15,-36 0 16,-34-35-16,17-1 16,-35 1-16,-36-18 15,-34 18-15,-19 17 16,1-35 0,-18-17-16,18-1 15,-18 18-15,0-35 16,0-35-16,-18 52 15,0-35-15,1 36 16,-1-18-16,0 52 16,-17 1-16,35 0 15,-35-1-15,35 19 16,-18-19-16,1 1 16,-1 35 30</inkml:trace>
  <inkml:trace contextRef="#ctx0" brushRef="#br0" timeOffset="57295.9039">15081 16263 0,'18'-36'15,"0"-16"-15,-18 16 16,17-34-16,-17 17 15,0 0-15,0-18 16,0 1-16,0 17 16,0-35-16,-35-1 15,-36 1-15,-17-18 16,-35 1-16,-18-19 16,-53 36-16,-36-36 15,36 19-15,-35 52 16,35 0-16,0 53 15,123 0-15,-17 0 16,-18 0-16,18 0 16,0 0-16,17 17 15,1 36-15,34-35 16,19 35-16,-1 17 16,-17 1-16,35 0 15,0 34-15,0-34 16,0 52-16,35-17 15,0-35-15,54 35 16,-36-36-16,52 36 16,-16-35-1,-1-18-15,71-36 16,-1 1-16,1-18 16,17 0-16,-70 0 15,35 0-15,36-18 16,-89-17-16,35 0 15,1-1-15,-71 19 16,-18-1-16,0-17 16,-17 35-16,-18-18 15</inkml:trace>
  <inkml:trace contextRef="#ctx0" brushRef="#br0" timeOffset="58935.7628">21643 15469 0,'-18'-53'16,"-17"18"-16,0-36 16,17 71-16,-17-70 15,-53-36-15,17 35 16,-17-17-16,-18 18 16,53 34-1,-17-34-15,-1 34 0,-17 1 16,-36 0-16,-17 0 15,-35 17 1,35-17-16,0 35 16,17 0-16,-17 35 15,-35 0-15,17 36 16,53-18-16,-17 0 16,-1 52-16,18-16 15,36-1-15,-1 18 16,18 0-16,36-1 15,-1-16-15,18 34 16,0-17-16,0-18 16,0 0-16,35 0 15,18 1-15,-18-72 16,-17 36-16,53-35 16,-36 17-16,35-35 15,89 35-15,35-35 16,-53 0-16,124 0 15,-89 0-15,36 0 16,-53 0-16,35 0 16,-53 0-16,35-35 15,-52 0-15,-18-18 16,-36-18-16,18 1 16,-17-1-16,-36 1 15,-17-19 1,-18 1-16,0 18 15,0-54-15,0 54 16,-18-36-16,-17 0 16,-18-17-16,-18 34 15,18 36-15,1-17 16,34 35-16,18-1 16,-18 19-16</inkml:trace>
  <inkml:trace contextRef="#ctx0" brushRef="#br0" timeOffset="64536.3824">4921 2981 0,'0'35'16,"53"71"-1,-35-36-15,35 107 16,0-19-16,35 1 16,-35 35-16,17-35 15,-52 70-15,53 18 16,-36 18-16,-35 17 15,17 71-15,-17 70 16,0 71-16,0-18 16,0 53-16,-35 71 15,-53-53-15,-18-71 16,53-17-16,-88 229 16,53 17-16,88 1 15,-106 88-15,18-106 16,53-1-16,-18 1 15,17-17-15,-34 69 16,-36-175-16,106-1 16,-71 36-16,89-212 15,53-17-15,-71-72 16,0-16 0,17-36-16,-17-71 15,18 18-15,0-53 16,-1-35-16,1-35 15,-18-36-15,17-18 16,19-17 47,-19-52-48,1 16-15,-18-17 16,18 36-16,-1-36 15,-17-53-15,18 18 16,17-71-16,-17 53 16,-18-17-16,17-18 15,1-18-15,0 53 16,-18-35-16,0 17 16,0 19-16,-18 16 15,0 36-15,18-52 16,-17 52-16,17 0 15,0 0 1,0 0-16,-18 18 16,18-18-16,-17 17 15,17-16-15,0-19 16,-18 18-16,18 0 16,0 0-16,0 36 15</inkml:trace>
  <inkml:trace contextRef="#ctx0" brushRef="#br0" timeOffset="65511.8828">3933 15275 0,'0'18'15,"0"70"-15,0 71 16,0-18-16,36 17 16,-19 54-16,19-18 15,-36-53-15,17 53 16,1-35-16,-18-18 15,35 35-15,1 36 16,-1 0-16,-18-18 16,19-106-16,-1 18 15,18 0-15,17-89 16,-52 19 0,-18-19-16,18 54 15,-1-71-15,-17 17 16,18 1-16,-18 0 47,18-18-47,17 0 15,18-106-15,0 18 16,17-53-16,18-18 16,1 18-16,-1 0 15,35-53-15,-70 52 16,35-34-16,1-18 15,17 18-15,-18 35 16,-53-18-16,18 53 16,-18-35-16,-17 53 15,-1-1-15,-17 37 16,0 16-16,0 1 16</inkml:trace>
  <inkml:trace contextRef="#ctx0" brushRef="#br0" timeOffset="66223.5219">3933 15204 0,'89'0'16,"52"36"-1,-53 17-15,124 0 16,-89 52-16,-35-158 16,124 71-1,53 17-15,-71-17 0,-71 17 16,18-17 0,-123 0-16,35 17 15,-18-35-15,-35 17 16,18-17 15</inkml:trace>
  <inkml:trace contextRef="#ctx0" brushRef="#br0" timeOffset="75831.6383">14164 15928 0,'0'17'16,"0"19"-16,0-1 16,0 0-16,0 0 15,0 1-15,18 17 16,-18-1-16,0-16 16,17 34-16,-17-17 15,0 0-15,0 0 16,0 0-16,0-18 15,0 1-15,0-1 16,0 0-16,-17 0 16,17 1-16,-18-36 15,18 35 1,-18-35-16,18 18 16,-17-18-16,17 17 15,-53-17 16,35 0-31,-52 0 16,34 0-16,-34 0 16,-1 0-16,18 0 15,-88 0-15,35 0 16,-70 0-16,105 0 16,-105 0-16,17 0 15,18 0-15,53 0 16,-71 0-16,-17 0 15,70 18-15,-17-1 16,17 19-16,0-19 16,-18 19-16,1-1 15,17 0-15,36-17 16,-1-1-16,0 36 16,19-35-16,-37 17 15,54-35-15,17 18 16,1 0-16,-36-18 15,53 17 64,0 1-64,0 0-15,0 34 16,0-34-16,0 17 15,0-17-15,0 35 16,0 0-16,0-36 16,0 1-16,0 17 15,0 1 1,0-19-16,17 1 16,-17 0 62,0 17-63,0-18 1,0 1-16,0 0 16,0-1-1</inkml:trace>
  <inkml:trace contextRef="#ctx0" brushRef="#br0" timeOffset="76991.5651">14270 16792 0,'18'0'16,"17"0"-1,0 0 1,18 0-16,0 0 15,0 0-15,0 0 16,17 0-16,-34 0 16,34 0-16,-17 0 15,0 0-15,17 0 16,1 0-16,35 18 16,-53-18-16,0 17 15,-36-17-15,1 18 16,0-18-16,-1 17 62,-17 19-62,0-19 16,18 36-16,0 0 16,-18 0-1,17 18-15,1 35 0,-1-36 16,1 18-1,-18-17-15,53 52 16,-18-87-16,-35 34 16,18-35-16,-18 18 15,0-35-15,0 0 16,0 17-16,0-17 16</inkml:trace>
  <inkml:trace contextRef="#ctx0" brushRef="#br0" timeOffset="87472.6967">7938 2892 0,'17'18'94,"-17"35"-79,0 0-15,0 17 16,0-34-16,0-1 16,0 18-16,0 18 15,0-1-15,18 1 16,-18-36-16,0 53 15,0 18-15,17-36 16,1 72-16,-18-37 16,18-16-16,-1 16 15,1 1-15,-18-53 16,0 0-16,18 18 16,-1 17-16,-17-53 15,18 53-15,17-17 16,-35-1-16,18-17 15,-18 36-15,0-19 16,17-17-16,-17 0 16,18 0-16,-18 0 15,18 0-15,-1 17 16,-17-17-16,0 18 16,18-1-1,-18 1-15,0 17 16,18-17-16,-1 17 15,-17-18-15,18 19 16,0-1-16,-1 0 16,1 0-16,-18 18 15,17 17-15,-17-17 16,0-18-16,0-17 16,0 0-16,0 34 15,0-34-15,0 17 16,0 36-16,0 34 15,0 1-15,0 0 16,0 0-16,0-18 16,0-18-16,0 18 15,0 18-15,0 35 16,0-70-16,0-36 16,-17 106-16,17-106 15,-18 35-15,18-17 16,0 0-16,0-35 15,0 34-15,0-16 16,0-36-16,0 17 16,0-17-16,0 0 15,0 18 1,0-1-16,0 18 16,0 1-16,-17 16 15,17-34-15,0 35 16,0-18-16,0 53 15,0 0-15,0-70 16,0 70-16,-53 0 16,53 0-16,0-35 15,0-18-15,0 0 16,0 18-16,0-35 16,0-18-16,0-1 15,0-16-15,0-1 16,0-17-16,0-54 187,-18-69-187,18 16 16,0-34-16,0-18 16,0 0-16,0-53 15,0 35-15,0 18 16,0-18-16,0 18 15,18-18-15,-18 0 16,0 1-16,0-36 16,0-18-16,0 36 15,0-18-15,0 35 16,0-18-16,0 19 16,0-36-16,0 35 15,0 0-15,0 18 16,0 0-16,0 35 15,0 0-15,0-17 16,0-1-16,0 1 16,0 17-16,0 53 15,0 0-15,17-88 16,-17 35-16,0-17 16,0-54-16,36-34 15,34-19-15,-17 1 16,0 70-1,-18-52-15,18-1 16,-18 18-16,1 0 16,-1 18-16,-17 52 15,-1-35-15,1 18 16,-18 18-16,18-71 16,17 17-16,-35 54 15,0 17-15,0 18 16,0 0-16,0-1 15,0 19-15,0 17 16,0 18-16,0-18 16,0 18-16,0-1 15,0 19-15,0-1 16,0 0-16,0 1 16,0-1-16,0 0 125,-18-17-110,-17 17-15,-18-34 16,35 16-16,-52-17 15,52 18-15,-17 17 16,17 1-16,1-18 31,-1 35 1,18 17 77,-18 18-109,1 18 16,-1 0-1,-35 53-15,18-18 0,0 18 16,17 0-1,0 17-15,1 19 16,-19 16-16,36 1 16,-17 53-16,17-54 15,-18 36-15,0 18 16,1-18-16,-18 18 16,17 0-16,-17-1 15,-1 18-15,19 1 16,-1-19-16,0 1 15,1-71-15,17 18 16,0 53-16,-18-18 16,18 17-16,0-34 15,0 17-15,0 0 16,0-35-16,0-18 16,0 17-16,0 36 15,0-35-15,18 18 16,-1-19-16,-17 1 15,0 17-15,0-17 16,0-18-16,0 36 16,-17-36-16,-18 18 15,35-54-15,-18 54 16,0-18-16,18-17 16,-35 17-16,35-18 15,-35 1 1,35-18-16,-18-36 15,0 1-15,18-18 16,0-18-16,0-17 16,18-107 77,-18 19-77,0-71-16,18-53 16,-1-18-16,-17 0 15,0 1-15,0-36 16,0-35-16,18-71 16,-18-35-16,0 53 15,0-18-15,35-88 16,18-141-16,-18 176 15,-70 53-15,88 18 16,-35 35-16,35-17 16,-36 87-16,19-69 15,34 16 1,-52-34-16,52 88 16,-34-71-16,16 53 15,-52 17-15,0 54 16,53 35-16,-53-18 15,0 53-15,0 1 16,0-1-16,0 35 16,0 1-16,0 34 15,0-17-15,0 0 16,0 18-16,0-18 16,0 18-16,0 17 15,0 1-15,-17 34 141,17 1-126,-18 0 1,18-1 0</inkml:trace>
  <inkml:trace contextRef="#ctx0" brushRef="#br0" timeOffset="107336.3531">8008 2945 0,'0'36'110,"-18"52"-110,1 18 15,-1 35-15,-17 35 16,17 18-16,1-17 16,-1 70-16,18-18 15,-18-18-15,18 19 16,0-19-16,-17 1 15,17 0-15,0 17 16,0 0-16,0 18 16,0 0-16,17 18 15,1 17-15,-18-35 16,0-35-16,0 17 16,0-53-16,-18 89 15,1-53-15,-19-1 16,36-17-16,-53 0 15,36 18-15,-18 0 16,17-1 0,18-17-16,0-88 15,0 35-15,0 0 16,18-52-16,-18-19 16,0 1-16,0-54 15,0 19-15,0-1 16,0 0-16,0-17 15,0 0-15,0 34 16,0-34 0,0 0-1,17-18 48,18-36-48,-17-34-15,35-54 16,-35 19-16,35-37 16,0-34-16,-1-36 15,-34 18-15,35-70 16,-18-54-16,18 1 16,-18 52-1,-35-70-15,0-18 16,0 71-16,0 53 15,0-36-15,18-17 16,0-36-16,-18 107 16,0-19-16,-36-69 15,1 87-15,18-53 16,-36 54-16,35 34 16,-17-17-16,-1 0 15,19 18-15,-1 0 16,-17-1-16,35 54 15,-18 17-15,-17 0 16,35 71-16,0-18 16,0 35-1,0 71 79,0 18-94,0 34 16,0 1-16,0 71 15,0-36-15,0 0 16,0 71 0,0-18-16,-35 141 15,35-88-15,-18-53 16,18 88-16,0 0 15,0 124-15,0-18 16,-18-35-16,18 176 16,36 18-16,-36-71 15,-18-35-15,0-88 16,1 88-16,-19 53 16,-16 17-16,-37-52 15,89-124-15,-53 70 16,53-69-16,0-72 15,-17-70-15,17-35 16,0-18-16,0-53 16,0-35-16,0 18 15,0-18-15,35-18 16,-35-17 0,0-71 77,18-71-93,-1-35 16,19-17-16,-1 70 16,0-123-16,-17 17 15,17 1-15,-35-19 16,18-17-16,-1-35 15,1 35-15,35-35 16,-35 17-16,-18-17 16,35 35-16,-35 88 15,0-123-15,0-18 16,53-17-16,-18 70 16,-17-35-16,17-71 15,0 88-15,-17-52 16,17 88-16,0-71 15,1 35-15,-1 53 16,18-52-16,-35 35 16,-1-18-16,18 17 15,-17 36-15,17-17 16,-17 69-16,0-34 16,-1 35-16,1 17 15,0 36-15,-1 35 16,-17 0-1,0 36-15,0-1 16,0 71 47,0 35-63,0 0 15,0 1-15,0 34 16,0 18-16,0-17 15,0 35-15,0 17 16,0 36-16,0-18 16,0 17-16,0 54 15,0 52-15,0-17 16,0 176-16,35-35 16,-35 89-16,0-142 15,0 141-15,0-106 16,0-88-16,0 18 15,-35 0-15,35 53 16,0-160-16,18 90 16,-18-1-16,0-124 15,0 36 1,0 0-16,0-70 16,0 17-16,-18-36 15,-17-52-15,35-35 16,-18 17-16,18-53 15,-17-17-15,17-53 63,-18-36-47,0-35-16,1 89 15,17-72-15,-36-52 16,1-35-16,0-89 15,35 89-15,0-71 16,0 18-16,-18-89 16,18 18-16,0-88 15,0 0-15,-17 0 16,17 88-16,0-123 16,0 35-16,0 0 15,-36-53-15,36-35 16,18 17-16,-18-70 15,0 159-15,18-124 16,-54 35 0,19 106-16,-36-52 15,35 105-15,-35-18 16,53 18-16,0 71 16,0 0-16,0 35 15,0 35-15,0 35 16,-17 36-16,17 35 15,0 0-15,-18 1 16,18 69 78,0 36-94,0 53 15,0-36-15,0 54 16,0-36-16,0 53 16,0 0-16,0 18 15,0 35-15,0 35 16,0-17-16,0 17 16,0 36-16,0-71 15,0 53 1,-18 88-16,18-70 15,-17 123-15,17 0 16,0 0-16,0 0 16,-53-71-16,53-70 15,0 36-15,-18 122 16,18-158-16,18 0 16,-18-18-16,0 36 15,0-106-15,0 52 16,0-69-16,0 69 15,0-52-15,0 35 16,0-35-16,0-18 16,0 0-16,0-18 15,0-34-15,0 16 16,0-16-16,0-19 16,0-34-16,0 16 15,-18 1-15,18-17 16,0-1-16,0 0 15,-17 0-15,17-17 16,0 35-16,0-18 16,0 1-1,-18-36-15,18 17 47,0-52 0,0-53-31,0 0-16,0-18 15,0-35-15,0-71 16,0 71-16,18-89 16,52 1-16,-105-35 15,70 34-15,-17-87 16,-1-36-16,-17 53 15,0-35-15,36-247 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2:17:17.232"/>
    </inkml:context>
    <inkml:brush xml:id="br0">
      <inkml:brushProperty name="width" value="0.05292" units="cm"/>
      <inkml:brushProperty name="height" value="0.05292" units="cm"/>
      <inkml:brushProperty name="color" value="#FF0000"/>
    </inkml:brush>
  </inkml:definitions>
  <inkml:trace contextRef="#ctx0" brushRef="#br0">12647 3175 0,'0'35'16,"0"0"-16,0 1 15,0-1-15,0 18 16,0 0-16,0 0 16,0-1-16,0-34 15,0 35-15,0-18 16,0 1-16,0-1 15,0-18-15,0 1 16,0 17 0,18-35-1,-18 18-15,17-18 16,36 0 0,35 0-16,-35 0 15,71 0-15,17 0 16,0 0-16,18 0 15,-53 18-15,35-18 16,70 0-16,-52 0 16,-88 0-1,140 0-15,-69 0 16,87-18-16,-53 18 16,1-18-16,-1 18 15,36-35-15,-54 17 16,54 18-16,-18 0 15,18 0-15,-53 0 16,-1 0-16,19 0 16,-1 0-16,18 0 15,-53 0-15,18 0 16,17 0-16,-17 0 16,-35 0-16,-36-17 15,35 17-15,-35 0 16,1 0-16,-36 0 15,-18 0-15,-18 0 16,1 0 62,0-18-62,-1 18-1,1 0 1,-18-17-16,18-1 16,-18 0-1,0 1 1,0-19 0,0 1-1,0 17-15,0-17 16,0 18-16,0-1 15,0 0-15,0 1 16</inkml:trace>
  <inkml:trace contextRef="#ctx0" brushRef="#br0" timeOffset="2816.2817">18768 3281 0,'0'17'16,"17"18"0,1-17-16,-18 0 15,0 17-15,35 18 16,-35-35 0,18 17-16,0 0 15,-1 0-15,1 1 16,-18-1-16,35 18 15,-17 0-15,17 0 16,18 0-16,-35 0 16,17-36-16,0 18 15,0 1-15,18-1 16,0-35-16,18 0 16,-1 18-16,36-1 15,35-17-15,-52 18 16,87-18-16,53 0 15,1 0-15,34 0 16,18 18-16,18-18 16,124 0-16,69 35 15,37-35-15,52 0 16,-212-53-16,-88-18 16,71 54-16,-106-19 15,-18 36-15,18 0 16,-70 0-16,-1 0 15,-35 0-15,-35 0 16,-71 0-16,36 0 16,-18 0-1,-18 0-15,-17 0 16,-1-17 109,-17-18-109,0 17-16,0 0 15,0-17-15,-17-18 16,-1 0-16,18 18 15,-35-36-15,0 18 16,17-35-16,18 35 16,-18 0-16,1 0 15,-1 1-15,18 34 16,0-17-16,0 17 16</inkml:trace>
  <inkml:trace contextRef="#ctx0" brushRef="#br0" timeOffset="9184.646">28134 2522 0,'-18'0'15,"36"88"1,53 18-16,17-35 16,18 105-16,-1 0 15,1 1-15,0-36 16,0-35-16,0 70 16,35-52-1,-71-36-15,36 18 16,0-18-16,-35-35 15,-36-36-15,-17-17 63,-18-35-47,-18-35-1,18 52-15,0-17 16</inkml:trace>
  <inkml:trace contextRef="#ctx0" brushRef="#br0" timeOffset="9687.9868">29104 2734 0,'0'0'0,"-53"35"15,-35 36-15,17-19 16,-34 19-16,-1 17 16,-35 0-16,17 1 15,-17 34-15,0-17 16,18 35-16,34-35 16,-16 0-16,-19-18 15,1 18-15,17 0 16,35-54-16,-52 19 15,105-36-15,0-17 16,-17 0-16</inkml:trace>
  <inkml:trace contextRef="#ctx0" brushRef="#br0" timeOffset="10825.4586">29616 1975 0,'-88'-70'0,"17"34"16,-35 1-16,18 0 15,-36 17-15,-34-17 16,-19-18-16,-52 35 16,0 18-16,-36 0 15,36 36-15,-71-1 16,-123 35-16,35 36 16,-1 35-16,72 18 15,17 35-15,88 0 16,54-17-16,52-1 15,18 18-15,35 35 16,35-52-16,18 17 16,53 17-1,18 36-15,70-17 16,-18-1-16,124 36 16,-53-54-16,71 36 15,-89-88-15,53-18 16,71-18-16,-17-70 15,52 18-15,0-71 16,0 0-16,-53 0 16,89-18-16,17-123 15,-88 53-15,17-53 16,0-35-16,-70-36 16,-17 18-16,-36-18 15,17-52-15,-105 87 16,18-34-16,-36-19 15,-35 19-15,-36 17 16,-17-18-16,0 0 16,-35 18-16,-18 35 15,-35-35-15,-18 36 16,0 17-16,-17-36 16,0 36-16,17 35 15,0 0-15,0 18 16,0 35-1,0 0-15,18 18 16,0 0-16,-18 17 16,-17 18-16,52-17 15,-35 17-15,36 0 16,-18 17-16,-1 18 16,36 1-16,-17-19 15,17 19-15,18-19 16,-1 19-16,19-36 15</inkml:trace>
  <inkml:trace contextRef="#ctx0" brushRef="#br0" timeOffset="12056.2086">29722 3827 0,'0'18'31,"0"35"-31,0 17 16,0-17-16,0 18 15,0-18-15,0-18 16,-18 18-16,18-35 15,0-1-15,0 19 16,0-19-16</inkml:trace>
  <inkml:trace contextRef="#ctx0" brushRef="#br0" timeOffset="13592.4639">28452 5027 0,'0'17'62,"0"1"-46,0 17-1,0 1-15,0 17 16</inkml:trace>
  <inkml:trace contextRef="#ctx0" brushRef="#br0" timeOffset="14017.1459">28134 7496 0,'0'53'16,"0"-18"-16,0 1 16,0-1-16,-18-35 15,18 35-15,0-17 16,-17 0-16,17 17 15,0 18-15,-36 0 16,19 0-16,-1 17 16,1 18-16,-1-17 15,-17 17 1,17-17-16</inkml:trace>
  <inkml:trace contextRef="#ctx0" brushRef="#br0" timeOffset="14512.2216">26741 9278 0,'0'53'0,"17"52"16,18-34 0,1 35-16,-1 0 15,18-18-15,18 35 16,-19-52-16,-16 35 16,34 0-16,-34-36 15,16 18-15,-16-35 16,-1 0-16,-17 0 15,17-18-15</inkml:trace>
  <inkml:trace contextRef="#ctx0" brushRef="#br0" timeOffset="14887.8965">27287 9966 0,'-35'17'0,"-18"54"15,0-1-15,0 1 16,-17-18-16,35 17 16,-18-34-16,17 17 15,1 17-15,0-35 16,-1-17-16,19 17 15,17 1-15,-18-19 16,18 1 0</inkml:trace>
  <inkml:trace contextRef="#ctx0" brushRef="#br0" timeOffset="15736.6446">27728 10654 0,'0'-18'31,"0"-53"-31,-17 54 16,-19-1-16,19-17 15,-1 17-15,-17-17 16,0 35 0,17 0 15,18 35-15,0 18-16,0 18 15,0-36-15,0 18 16,35-18-16,-17-35 15,-1 18-15,1-18 32,0 0-32,17 0 15,-17-18 1,-1-35 0,19-35-16,-1-18 15,0-17-15,0 35 16,1-71-16,-1 0 15,0-35-15,1 70 16,-19-17-16,1 18 16,-18 70-16,0 18 15,17 17-15,-17 142 63,0-36-63,0 70 15,0-34-15,0 35 16,0-18-16,0-18 16,18-17-16,17 0 15,-35-35-15,0-19 16,36 19-16,-36-53 16,0 17-1,17-35-15</inkml:trace>
  <inkml:trace contextRef="#ctx0" brushRef="#br0" timeOffset="31425.0864">3052 6367 0,'0'18'0,"35"-18"15,35 0-15,1 0 16,-1 0-16,19 0 16,52 0-16,18 0 15,35 0-15,0 0 16,105 0-16,-69 0 15,87 0-15,71 0 16,-88-35-16,35 35 16,-123 0-16,35 0 15,35 0-15,-35 0 16,53 35-16,-71-35 16,53 0-16,107 0 15,-1 0-15,0 0 16,53 0-16,-71 0 15,142-71-15,-177 71 16,53 0-16,-106 0 16,18 0-16,-53 0 15,-53-17-15,35-1 16,36 18-16,-1 0 16,-70 0-1,36 18-15,-36-18 16,70 0-16,-52 0 15,17 0-15,36 0 16,-36 0-16,53 0 16,-52 0-16,-19 0 15,1 0-15,53 0 16,-71 0-16,-89 0 16,36 17-16,-35 1 15,-17-18-15,-37 0 16,19 0-16,-18 0 15,17 0-15,36 0 16,0 0-16,0 0 16,0 0-16,17 0 15,18 0-15,18 0 16,0 0-16,53 0 16,-1 18-16,-17 35 15,-35-53-15,17 0 16,-87 0-16,34 0 15,-52 0-15,-1 0 16,-35 0-16,1 0 16,-1 0-1,-17 0-15,-1 0 78,-17-18-62,0 0-16,0-17 16,0 17-16,0 1 15,0-36-15,0 0 16,0 18-16,-17-18 16,-1 0-16,18 18 15,-53-36-15,18 0 16,17 18-16,-52-52 15,-1 16-15,-17 1 16,17 35-16,-17-35 16,18 35-16,-19-17 15,36 34-15,-52-16 16,34 16-16,-52-17 16,-1 18-16,106 0 15,-158-1-15,-18 19 16,71-36-1,-124 35-15,-53 18 16,-176 0-16,-195-35 16,89 35-16,0 18 15,53-18-15,35 0 16,-176 0-16,-1 0 16,1 0-16,106 0 15,-18 0-15,52 0 16,107 0-16,-18 0 15,0 0-15,159 0 16,-53 0-16,35 0 16,-35 0-16,106 0 15,-36 17-15,124-17 16,-53 18-16,-18-18 16,-35 0-16,36 0 15,-1 0-15,0 0 16,18 0-16,0-18 15,35 18-15,-52 0 16,17 0-16,88 0 16,-70 0-16,70 0 15,-53 18-15,71-18 16,-36 0 0,36 0-16,-18 0 15,18 0-15,70 0 16,-52 18-16,17-18 15,18 0-15,17 17 16,0 1-16,1-18 16,17 35-1,-18 0 1,0-17-16,1 35 16,17-18-16,0 1 15,-18-1-15,18 0 16,0 0-16,0 18 15,0 18-15,0-18 16,0 0-16,0 0 16,0-1-16,0 19 15,0-18-15,0 17 16,0-17-16,35 36 16,-35-19-16,36 1 15,17-18-15,0 17 16,-1-17-16,-16-18 15,-1 1-15,18-19 16,-18 19 0,-17-19-16,35-17 15,0 36-15,-18-19 16,-17-17 0,17 0-16,-17 18 15</inkml:trace>
  <inkml:trace contextRef="#ctx0" brushRef="#br0" timeOffset="57153.6192">4639 9666 0,'0'-18'62,"35"18"-46,18 0-1,71 0-15,17 0 16,70 0-16,1 0 16,0 0-16,35 0 15,53 0-15,123 0 16,-35 0-16,-159-35 15,177 0-15,-71 35 16,141 0-16,18 0 16,-211 0-16,-54 0 15,18-36-15,-177 1 16,36 17-16,0-17 16,-18 0-16,-35 35 15,-35-35-15,-1 35 16,1-36-16,-18 1 31,0 17-31,0-17 16,0 0-1,-18 17-15,-52-35 16,17-17-16,-35-1 16,-18-17-16,18 35 15,-53-18-15,-1 1 16,72-36-16,-54 53 15,1 0 1,-18-35-16,-106 35 16,-88-17-16,-71 17 15,36 17-15,-71 1 16,35-18-16,18 53 16,0 0-16,53 0 15,-53 0-15,141 0 16,17 18-16,1 35 15,106 0-15,34-18 16,54 0-16,0 0 16,0 1-16,17 17 15,18-36-15,0 36 16,0-17-16,0-1 16,0 18-16,0 0 15,-18 0-15,1 17 16,-1-17-16,0 0 15,1-35-15,-1 35 16,-17-18-16,17-18 16,1 19-16,-1-1 15,18 0 1,0-17 0,0 0-16,0-1 15,0 18-15,0-17 16,0 35-16,35-35 15,1-1-15,16 19 16,-34-36-16,0 0 16,52 17-1,-17 1-15,53-1 16,-53-17-16,0 18 16</inkml:trace>
  <inkml:trace contextRef="#ctx0" brushRef="#br0" timeOffset="82511.6">15346 1411 0,'-194'-18'16,"17"-17"-16,1 0 15,-36 35-15,-35 0 16,36 0-16,-54 0 16,71 35-16,-35 18 15,70 70-15,-17-17 16,17 35 0,35 0-16,36 53 15,35-35-15,36 53 16,17-1-16,0 36 15,88-35-15,18 35 16,0-71-16,52 1 16,54 34-16,-53-52 15,70-18-15,-17 36 16,141-54-16,17-17 16,335-18-16,-87-88 15,-36-17-15,-106-89 16,71 17-16,-141-34 15,123-89-15,-123 54 16,140-54-16,-246 53 16,-35 53-16,-18-35 15,-124 35-15,-70 36 16,0-1-16,-35-17 16,-18-18-16,-18-105 15,-70 87-15,35 54 16,-123-89-16,-19 0 15,54 0-15,-123-17 16,-1 35-16,36 17 16,-106-34-1,-141 17-15,140 35 16,89 53-16,18-18 16,0 54-16,35 17 15,-53 0-15,35 0 16,36 0-16,35 52 15,35 1-15,18 0 16,70-17-16,0-19 16,1 19-16,17-19 15,0 18-15</inkml:trace>
  <inkml:trace contextRef="#ctx0" brushRef="#br0" timeOffset="83456.8919">20920 2152 0,'-194'53'0,"-53"35"16,35-18-16,18 54 15,18 17-15,35 0 16,70 35-16,-35 18 16,53 53-16,18-35 15,35 17-15,0 1 16,0-54-16,106 0 16,-36-105-16,107 35 15,-1-53-15,71-36 16,282-17-16,18 0 15,53-123-15,211-54 16,-105 19-16,52-36 16,-140 35-16,-54 18 15,-211 17-15,-124-17 16,-53 71-16,-52-36 16,-54 0-16,-17 0 15,-53 36-15,0-36 16,0 0-16,0-17 15,-35-1-15,-71-52 16,-17 35-16,17 35 16,-106-53-1,-88 18-15,1 53 16,52-1-16,88 19 16,35 70-16,-17 18 15,0-1-15,18 18 16,-1 18-16,36-17 15,18 17-15</inkml:trace>
  <inkml:trace contextRef="#ctx0" brushRef="#br0" timeOffset="129040.7875">5768 12329 0,'35'-17'63,"18"17"-63,35 0 15,89 0-15,87 35 16,160 53-16,69-35 16,213 35-16,-106 0 15,0 18-15,-142-53 16,-52-18-16,88 1 15,-89 17-15,-175 0 16,-89-36 0,106-17-16,-18 0 15,0 0-15,-70 0 16,-71 0-16,36-17 16,-36-1-16,-35 18 15,0-18-15,-18-17 16,18 17-16,-18-17 15,1 35-15,-1-35 16,-18 17-16,36-17 16,18 0-16,-36-1 15,1 19-15,-19-19 16,1 19-16,-1-19 16,1 36-16,-18-17 15,0-1-15,0-17 16,0 17-1,0-17-15,0 0 16,-18-1-16,-17-16 16,-18 16-16,36 1 15,-72-36-15,19 36 16,-36 17-16,-53-34 16,-70-19-16,0 36 15,-36-18-15,-70-35 16,88 70-16,-35 18 15,52-18 1,-140-17-16,70 17 16,-106-34-16,18 52 15,0 0-15,0 0 16,88-18-16,18 18 16,-18 0-16,142 0 15,16 18-15,-16 17 16,70-35-16,35 35 15,0-35-15,17 18 16,19-1-16,-18 1 16,-1 17-16,19-17 15,-1 0-15,0 17 16,1-18-16,-1 1 16,0-18-16,18 35 15,-17-35-15,17 18 16,0 0-1,-18-18-15,18 17 16,0 1 15,0 0 1,0-1-17</inkml:trace>
  <inkml:trace contextRef="#ctx0" brushRef="#br0" timeOffset="131287.9258">13353 12629 0,'70'0'47,"-17"0"-47,53 0 15,70 0-15,-35 0 16,1 0-16,69 0 16,-70 0-16,89 0 15,17 0-15,0-18 16,-71 36-16,36-18 16,35 0-16,-1 0 15,37 0-15,-89 0 16,-177 18-16,195-18 15,35 0-15,53 0 16,-53 0-16,-36 0 16,1 0-16,-35 0 15,-54 0-15,18 0 16,35 17-16,1-17 16,17 0-16,-35 0 15,-36 18-15,18 0 16,0-1-16,36-17 15,34 0-15,-52 0 16,70 0-16,18 18 16,0 0-1,-35 17-15,35-35 16,-18 0-16,-52 0 16,34 0-16,-34 0 15,-1 35-15,18-17 16,18-1-16,52 1 15,-52 0-15,-53-1 16,-36-17-16,18-17 16,53 17-16,89 0 15,-125 0-15,36-18 16,18-17-16,53-18 16,-18 35-16,-18-17 15,35 0-15,89-18 16,-159 35-16,18-17 15,35 17-15,-53-35 16,18 18-16,-1 17 16,19-17-16,-36 0 15,0 17-15,-18-35 16,0 36-16,18-36 16,-35 35-16,35 0 15,-17 1-15,-1-1 16,-35 0-16,-53 1 15,-17-1 1,-36 18-16,0 0 16,36 0 312,0 18-313,34 17-15,-52 0 16,53 1-16,-53-36 16,0 17-16,0-17 15,-18 0-15,-17 0 16,17 18-16,-17-18 16,17 0-16,-17 0 15</inkml:trace>
  <inkml:trace contextRef="#ctx0" brushRef="#br0" timeOffset="132544.0866">4939 13705 0,'18'0'47,"-1"0"-47,36 0 16,0 0-16,35 0 15,-35 0-15,18 0 16,123 0-16,35 0 15,-106 0-15,89 0 16,106 0-16,-36 0 16,71 0-16,-71 0 15,18 0 1,-53 0-16,-36 0 16,-52 0-16,-18 0 15,-17 0-15,-1 0 16,-70 0-16,0 0 15,-18 18-15,-17-18 16,0 0-16</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3:12:35.380"/>
    </inkml:context>
    <inkml:brush xml:id="br0">
      <inkml:brushProperty name="width" value="0.05292" units="cm"/>
      <inkml:brushProperty name="height" value="0.05292" units="cm"/>
      <inkml:brushProperty name="color" value="#FF0000"/>
    </inkml:brush>
  </inkml:definitions>
  <inkml:trace contextRef="#ctx0" brushRef="#br0">12224 11006 0,'0'18'16,"0"17"-1,0 18-15,0 35 16,0-35-16,0 18 16,0-1-16,0 54 15,0-1-15,0-34 16,0 52-16,0 0 15,0 53-15,0 17 16,0-34-16,0 52 16,0-35-16,0 0 15,0-17-15,0 34 16,0-34 0,0-1-16,0 0 15,0 1-15,0-54 16,0 1-16,17 34 15,1-34-15,-18-36 16,0 18-16,18-35 16,-1-19-16,-17-16 15,18-1-15,-18-53 110,0-35-95,0 18-15,0-35 16,0 17-16</inkml:trace>
  <inkml:trace contextRef="#ctx0" brushRef="#br0" timeOffset="1007.6046">12312 12911 0,'18'0'47,"34"0"-32,37 0-15,34 0 16,18 0-16,-17 0 15,87 0-15,-52 0 16,141-17-16,-124 17 16,18 0-16,89 0 15,17 0-15,-1 35 16,-34-35-16,-36 0 16,18 0-16,-35 0 15,-71 0-15,0 0 16,-17 0-16,-19 0 15,1 0-15,0 0 16,-18 0-16,-52 0 16,34 0-16,1 0 15,-18 0 1,17 0-16,-35 0 16,-17 0-16,0 0 15,17 0-15,-17 0 16,-1 0-1,1 0 1</inkml:trace>
  <inkml:trace contextRef="#ctx0" brushRef="#br0" timeOffset="1807.6096">15416 12929 0,'-17'0'47,"17"35"-47,0 1 15,17 16-15,1 37 16,-18-36-16,18 35 16,-18 0-16,0 35 15,0 1-15,17-1 16,-17-70-16,36 53 16,-36 18-16,53-1 15,-36-17-15,18-18 16,-17 36-16,0-36 15,-1 0-15,1-18 16,-18 19-16,0-36 16,18 0-16,-18-18 15,0 0-15,0-17 16,0-1-16,0 1 31</inkml:trace>
  <inkml:trace contextRef="#ctx0" brushRef="#br0" timeOffset="2535.1713">15699 13476 0,'0'-36'79,"-18"1"-64</inkml:trace>
  <inkml:trace contextRef="#ctx0" brushRef="#br0" timeOffset="3127.1922">15575 13370 0,'18'0'62,"17"0"-46,53 0-16,36 0 16,17 0-16,-53 0 15,71 0-15,-36 0 16,36 0-16,-36 0 15,1-18-15,-36 18 16,0 0-16,-52-17 16,17 17-16,-1 0 15,1 17-15,18 1 16,-36-18-16,18 0 16,0 0-16,35 18 15,-35-1-15,18-17 16,-1 0-16,36 35 15,-18-17-15,0-18 16,-17 18-16,-18-1 16,-35-17-16,-1 0 15</inkml:trace>
  <inkml:trace contextRef="#ctx0" brushRef="#br0" timeOffset="361775.5782">22648 7796 0,'18'0'47,"17"18"-47,18 88 15,0-71-15,-35 53 16,52-17-16,18 70 16,1-36-16,-1 19 15,-18-18-15,1-18 16,-36 0-16,1-53 15,-1 18-15,0-17 16</inkml:trace>
  <inkml:trace contextRef="#ctx0" brushRef="#br0" timeOffset="362151.83">23442 7884 0,'-18'53'15,"1"-18"-15,-36 18 16,0 36-16,0-1 16,-17 0-16,17-35 15,0 35-15,17-17 16,-17 17-16,1 0 15,34-53-15,-17 18 16,-1 0-16,36 0 16,0-35-1,0-1-15,0 1 16</inkml:trace>
  <inkml:trace contextRef="#ctx0" brushRef="#br0" timeOffset="362478.9199">23848 8696 0,'0'17'16,"0"1"-16,0 17 15,0 18-15,0-18 16,0 36-16,0-36 16,0 36-16,0-18 15,0 17-15,0-34 16,0-1-1,17 0-15,1-17 47</inkml:trace>
  <inkml:trace contextRef="#ctx0" brushRef="#br0" timeOffset="362862.8953">26176 7673 0,'35'53'15,"1"-1"-15,-1 1 16,35 36-16,1-19 16,17-17-1,-17 35-15,-18-17 16,35 17-16,-53-70 15,53 70-15,-52-53 16,-1 0-16,-17-35 16,-1 18-16</inkml:trace>
  <inkml:trace contextRef="#ctx0" brushRef="#br0" timeOffset="363231.0731">26741 8078 0,'0'0'0,"-71"71"0,0-18 16,19 35-16,-1 0 16,0-35-16,17 18 15,1-36-15,17 35 16,18-34-16,-17-36 15,17 17-15,0 1 47</inkml:trace>
  <inkml:trace contextRef="#ctx0" brushRef="#br0" timeOffset="363846.5785">27146 8396 0,'88'0'16,"-52"17"-16,34 1 15,1 17-15,-54-17 16,1 0-16,0-1 31,-18 1-15,0 17-16,0 0 15,-18 1-15,-17 17 16,0-18-16,17 0 16,0-17-16,18-1 15,0 19-15,-17-19 16,-1-17 0,18 18-1,0 0 1,0-1-1,18-17-15,-1 0 16,1 0-16,0 0 16,34 0-16,-34 0 15,17 0-15,-17 0 16,17 0 0,-17 0-1</inkml:trace>
  <inkml:trace contextRef="#ctx0" brushRef="#br0" timeOffset="364447.2751">28205 8078 0,'0'18'15,"0"0"-15,17-1 16,1 1 15,17-18-15,36 17-1,-18-17-15,17 18 16,36 0-16</inkml:trace>
  <inkml:trace contextRef="#ctx0" brushRef="#br0" timeOffset="364646.8927">29298 8237 0,'18'0'15,"17"0"1,0 0-16,1 0 16,-1 0-16,-17 0 15,52 0-15,1 0 16,-1 0-16,-34 0 16,-1 18-16,35-18 15</inkml:trace>
  <inkml:trace contextRef="#ctx0" brushRef="#br0" timeOffset="364799.2947">30339 8255 0,'18'0'16,"-1"0"-16,18 0 16,1 0-1,-19 0-15,19 0 16,-1 0-16,-17 0 15</inkml:trace>
  <inkml:trace contextRef="#ctx0" brushRef="#br0" timeOffset="365239.2756">30833 7778 0,'17'36'0,"36"-19"16,-17 36-16,34 35 16,-35-17-1,18 35-15,53 35 16,-35-88-16,17 53 16,-53-36-16,0-52 15,-17 17-15,17-17 16,1-18-1,-19 0 48</inkml:trace>
  <inkml:trace contextRef="#ctx0" brushRef="#br0" timeOffset="365599.1968">31521 8096 0,'-36'35'0,"-17"-17"16,18 35-16,0-18 16,-36 36-16,1-19 15,52-16-15,-17 34 16,0-34-16,17-1 16,0 18-16,1-18 15,-1-35-15,18 35 16,0-17 31</inkml:trace>
  <inkml:trace contextRef="#ctx0" brushRef="#br0" timeOffset="365998.3278">31609 8555 0,'0'35'0,"0"-18"16,0 36-16,0-17 15,0-19 1,0 19-16,0-19 15,18 1 48</inkml:trace>
  <inkml:trace contextRef="#ctx0" brushRef="#br0" timeOffset="367031.1949">31838 8607 0,'0'18'0,"0"0"15,0 17 1,0-17-1,18-1-15,-1-17 47,1 0-31,0 0-16,-18-35 16,17 17-16,-17-17 15,18 0-15,-18 0 16,0 17-1,-18-17-15,1 17 16,-1 18 0,0 0-1,1 0-15,-1 0 16,-17 0-16,17 18 16,18-1-1,0 1 1,36 0-1,-19-18-15,18 17 16,1-17-16,-1 0 16,0 0-16,-17 0 15,0 0-15,-1 0 78,-17 18-62,18-18-16,-18 35 16,18-35-16,-1 0 15,-17 18-15,18-18 16,-1 0 0,19 0-16,-19 0 15,1 0 1,17 0-16,-35-18 15,0 0-15,18-17 16,-18 18-16,0-1 16,0 0-1,0 1 1,0-1 0,-18 18-1,-17 0 1,0 18-16,17-1 15,0 1 1,18 0 0,0-1 15,18 1 47</inkml:trace>
  <inkml:trace contextRef="#ctx0" brushRef="#br0" timeOffset="376895.1446">19773 8378 0,'18'0'16,"105"0"-16,36 0 0,35 18 16,53-18-1,0 35-15,-88 0 16,35-35-16,-36 0 15,-16 0-15,-1 0 16,0 0-16,-35 0 16,-36 0-16,-52 0 15,0 0-15</inkml:trace>
  <inkml:trace contextRef="#ctx0" brushRef="#br0" timeOffset="377479.1705">21008 7867 0,'53'35'15,"53"35"-15,17-17 16,-35 36-16,-17-72 15,17 18-15,-17 1 16,17 17-16,-53-18 16,18-17-16,0 34 15,-53-16-15,18-19 16,-1 1-16,-17 0 31,0-1-15,0 1-16,0 0 15,-17 17-15,-19-17 16,1-1-16,0 18 16,-36-17-16,1 0 15,-19-1-15,-34 19 16,17-1-16,-17 0 16,17 18-16,0 0 15,35-18-15,-34 1 16,52-1-16,0-35 15,53 18 1,-35-1-16</inkml:trace>
  <inkml:trace contextRef="#ctx0" brushRef="#br0" timeOffset="380510.4518">9225 15610 0,'-17'0'16,"17"-35"-1,17-36-15,1 18 16,-18-70-16,35-1 15,18-17-15,-18-70 16,1-1-16,87-106 16,106-105-16,-35-36 15,-70 36-15,-1-141 16,-17 140-16,18-140 16,-71 141-1,-36 35-15,54 52 16,-36-52-16,-17 124 15,-18 34-15,0 19 16,0 70-16,-36 17 16,19-17-16,-1 18 15,18-1-15,-35-17 16,35 18-16,0 34 16,0-34-16,0 35 15,-35-71-15,35 71 16,-18 35-16,0-71 15,1 19-15,-1 16 16,18 19-16,-18-18 16,1 35-16,-1-18 15,18 36-15,0-18 16,0 35-16,0-17 16,-18 0-16,18 17 15,0 0 1,0 1-16,-17-1 15</inkml:trace>
  <inkml:trace contextRef="#ctx0" brushRef="#br0" timeOffset="382014.488">11165 15151 0,'53'-123'15,"-17"0"-15,-1-72 16,18-69-16,-18-89 15,36-53-15,52-123 16,-211-123-16,211-36 16,1-18-16,-36-35 15,53 36-15,-141-1 16,0 177-16,0 176 16,0 18-16,0 123 15,0 54-15,-17-19 16,17 89-16,-18-18 15,0 53-15,1 18 16,-1 0-16</inkml:trace>
  <inkml:trace contextRef="#ctx0" brushRef="#br0" timeOffset="383574.8656">12682 15134 0,'18'0'16,"17"-18"-16,-35-52 15,36-36-15,-19-18 16,18 1-16,1-71 16,-36-53-1,70-71-15,-34-34 16,17-19-16,-18-158 15,53-35-15,-35 17 16,-35 53-16,17-35 16,0 123-16,-17 18 15,-1-18-15,-17-17 16,0 123-16,0 18 16,0 53-16,0 17 15,0 36-15,0 34 16,0 19-16,-17 35 15,17 35-15,-36 18 16,36 17-16,0 0 16</inkml:trace>
  <inkml:trace contextRef="#ctx0" brushRef="#br0" timeOffset="386023.2106">7920 8872 0,'0'-18'47,"123"18"-32,54 0-15,-1 0 16,142 0-16,70 0 16,194 0-16,-141 18 15,88-18-15,159-53 16,0 0-16,-18 18 16,53 35-16,-35-53 15,-18 18-15,-176 35 16,-53 0-16,-53 0 15,-53 0-15,-105 0 16,-36 17-16,-35-17 16,-89 0-16,1 0 15,-36 0-15,0 0 16,-17 0 15</inkml:trace>
  <inkml:trace contextRef="#ctx0" brushRef="#br0" timeOffset="387255.0065">8661 10583 0,'17'0'16,"107"0"-16,35 0 16,123 0-16,123 0 15,125 0-15,87 0 16,106 0-16,89 0 16,-54 0-16,18 0 15,36 0-15,-177 0 16,-106 0-16,-265 53 15,-52-53-15,-18 0 16,-71 18-16,-70-18 16,-35 0-16,17 0 15,-17 17-15,0-17 16,-1 0 0,1 0 77</inkml:trace>
  <inkml:trace contextRef="#ctx0" brushRef="#br0" timeOffset="388406.6531">8520 12523 0,'35'0'0,"106"0"16,71 0-16,88 0 15,-36-17-15,318 17 16,88 0-16,142 0 16,52 0-16,89 0 15,-142 0-15,142 0 16,-142 0-16,0 0 15,-282 0-15,-299 0 16,17 0-16,-141 0 16,17 0-1,-52 0-15,-54 0 16</inkml:trace>
  <inkml:trace contextRef="#ctx0" brushRef="#br0" timeOffset="403215.1817">29457 7426 0,'-71'-53'0,"-17"35"15,-18-35-15,71 18 16,0 0-16,-53-36 15,-71 18 1,35 18-16,-52 0 16,-18 17-16,18-35 15,-89 18-15,36-18 16,17 53-16,-17 0 16,35 0-16,0 0 15,88 0-15,-18 0 16,-17 0-16,-18 53 15,18-18-15,0 18 16,-17 17-16,52-34 16,-35 34-16,35-17 15,0 18-15,-53 17 16,53 0-16,0 18 16,36 0-16,-1 17 15,18-17-15,18 0 16,35 35-16,0-70 15,0-1-15,18 36 16,35-18-16,17 18 16,-34-18-16,16-17 15,37 17-15,52 18 16,-71-36-16,-17 36 16,88-18-1,-17-17-15,52 17 16,36-17-16,-18 17 15,0-35-15,0-36 16,71 19-16,-18-19 16,-1 19-16,1-19 15,18-17-15,-36 0 16,36 0-16,-18 0 16,0-35-16,-36-36 15,1 19-15,-53-37 16,-18 1-16,18 0 15,-36-18-15,54 0 16,-89 18-16,-18-18 16,-17-17-16,-35 17 15,-18-17-15,0 17 16,0-18-16,-18 18 16,18 89-16,-53-71 15,-17-18-15,17 0 16,-18 18-16,18 17 15,-35-17-15,18 35 16,-1-18-16,-70 1 16,53 35-1,-53-18-15,17 17 16,36 1-16,35 0 16,-53 17-16,71 1 15,17 17-15,-35 0 16,36 0-16,-19 0 15,19 0-15,-1 0 16</inkml:trace>
  <inkml:trace contextRef="#ctx0" brushRef="#br0" timeOffset="404295.142">23301 11606 0,'0'-18'0,"-18"54"15,89 87-15,17 18 16,-35-53-16,35 1 15,-17 16-15,-1 1 16,-34-35-16,52 35 16,-18-36-16,-34-17 15,-1-18-15,-17 18 16,-1-35-16,1-18 47</inkml:trace>
  <inkml:trace contextRef="#ctx0" brushRef="#br0" timeOffset="404607.4687">24095 11835 0,'-18'18'16,"-35"70"-16,-17 0 15,-1 18-15,0-18 16,19-17-16,-19 17 16,36 0-16,17-52 15,-17-1-15,35 0 16,-18 18-16,18-35 62,35-36-62</inkml:trace>
  <inkml:trace contextRef="#ctx0" brushRef="#br0" timeOffset="404855.303">24306 12241 0,'0'53'0,"0"0"0,0 0 16,0 35-1,0-35-15,0-35 16,0 17-16,0 0 15,0 0-15,0-17 16,0 0 0,18-18-1</inkml:trace>
  <inkml:trace contextRef="#ctx0" brushRef="#br0" timeOffset="405166.8819">25523 11994 0,'53'71'16,"-17"17"-16,34 18 15,-17-18-15,35 0 16,36 18-16,-71-36 16,35-17-16,-53-17 15,18-1 1,-53-17-16</inkml:trace>
  <inkml:trace contextRef="#ctx0" brushRef="#br0" timeOffset="405446.084">26035 12259 0,'-35'70'0,"-1"18"16,-34-17-16,17 17 15,35-35-15,-17 18 16,0-18-16,35-36 16,-18 36-16,1-35 15</inkml:trace>
  <inkml:trace contextRef="#ctx0" brushRef="#br0" timeOffset="405718.8526">26229 12664 0,'35'53'0,"-17"0"16,-18-35-16,18 17 15,-1-17 1,1-18 15,-1 0-15,19-18-16</inkml:trace>
  <inkml:trace contextRef="#ctx0" brushRef="#br0" timeOffset="406030.6701">26476 12735 0,'18'35'16,"-18"-17"-16,17 0 15,1-1-15,0 1 16,-1-1-16,1-17 16,17 0-1,-17-17 1,-18-1-16,0-17 15,0 17-15,0-17 16,0-18 0,-18 53-16,0-35 15,1 35-15,-36 0 16,53-18-16,-18 18 16,18-18-16</inkml:trace>
  <inkml:trace contextRef="#ctx0" brushRef="#br0" timeOffset="406407.5259">27640 12382 0,'18'35'0,"17"18"16,0 36-16,36-37 15,-18 37-15,35-19 16,-17 18-16,-1-35 16,1 0-16,-18-35 15,-36-18 32,-17-18-47</inkml:trace>
  <inkml:trace contextRef="#ctx0" brushRef="#br0" timeOffset="406671.0049">27834 12594 0,'-35'106'0,"0"17"16,35-70-16,-36 18 16,19-18-16,-1-1 15,18 1-15,0-35 16,-18 0 0,18-1 15,36-17-31</inkml:trace>
  <inkml:trace contextRef="#ctx0" brushRef="#br0" timeOffset="407103.1045">28681 12717 0,'17'18'16,"-17"0"-16,0 17 16,0 0-16,0 18 15,-17 0-15,-54 18 16,36-36-16,17 18 15,-35 0-15,53-36 16,-17 19-16,17-19 31,17-17-15,19 0-16,-1 0 16,0 0-16,1-17 15,16-1-15,19-17 16,-36 17-16,18 0 15,-18 1-15,-17-1 16,0 0-16,17-17 16,-35 18-1</inkml:trace>
  <inkml:trace contextRef="#ctx0" brushRef="#br0" timeOffset="407463.4541">28998 12929 0,'18'53'0,"-18"-18"16,35 18-16,18 35 15,18-17-15,-36-18 16,0-18-16,1 0 15,-36-17-15,0 0 16,17-1 62,-52-17-62,-36 0-16,-34-17 15,16 17 1,1-36-16,53 19 16,17-1-16</inkml:trace>
  <inkml:trace contextRef="#ctx0" brushRef="#br0" timeOffset="407767.4979">29175 12964 0,'53'-17'0,"-36"17"16,19 0-16,16-18 15,-16 18-15,17-18 16,17 1-16,-17 17 16,0 0-16,-18 0 15,18-18-15,-17 18 16,16-18-16,1 18 31</inkml:trace>
  <inkml:trace contextRef="#ctx0" brushRef="#br0" timeOffset="408903.1833">24765 9966 0,'-229'-71'0,"-195"71"16,-17-18-16,159 18 16,71 0-16,-19 36 15,71 70-15,1-36 16,52 18-16,-18 18 15,-17 35-15,71-53 16,-18 36-16,35-1 16,0 36-16,35-35 15,0 17-15,1 0 16,-1 0-16,18-18 16,0 19-16,18-19 15,17 71-15,36-53 16,52 36-16,36-19 15,-18-52-15,18 53 16,-1 0-16,89-36 16,-35 18-16,211 71 15,54-106-15,193 88 16,18-71-16,70 1 16,71-18-16,-35 35 15,-106-53 1,176-88-16,-141 0 0,54 35 15,-160-35 1,0 0-16,-476 0 16,106-53-16,-53 0 15,-52-35-15,-1-18 16,-53 36-16,-18-19 16,-34-34-16,17 17 15,-53-35-15,0-35 16,0 35-16,-36-1 15,-17-34-15,-17-18 16,-36 53-16,18 0 16,-53-36-16,35 54 15,-71-53-15,-17 34 16,-105 1-16,-19-17 16,1-1-16,-71 35 15,-1 1-15,-16 70 16,-142-18-16,-159-17 15,177 53-15,88 35 16,-88 0-16,247 0 16,-300 0-16,335 0 15,-229 0-15,35 18 16,158-18-16,-16 0 16,69 0-1,19 0-15,17 35 16,35-35-16,-18 35 15,54 0-15,35 18 16,17-35-16,36 0 16,17-1-16,1 1 15,-1 0 1</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3:12:48.365"/>
    </inkml:context>
    <inkml:brush xml:id="br0">
      <inkml:brushProperty name="width" value="0.05292" units="cm"/>
      <inkml:brushProperty name="height" value="0.05292" units="cm"/>
      <inkml:brushProperty name="color" value="#FF0000"/>
    </inkml:brush>
  </inkml:definitions>
  <inkml:trace contextRef="#ctx0" brushRef="#br0">20073 11253 0,'0'-70'16,"18"34"-1,-18 1-15,0 0 16,0-18-16,0 0 15,0-35-15,0-18 16,0 0-16,-36-53 16,19 1-16,-36-36 15,-18-18-15,1 36 16,-1-1-16,1-34 16,-36 17-16,-18 35 15,-17 0-15,18 18 16,-124-35-16,53 70 15,-53 0-15,123 0 16,-70 18-16,-53 17 16,-88-17-16,88 53 15,0-53-15,18 70 16,-53-70-16,-36 17 16,1 54-16,17-36 15,0 53 1,-35 0-16,0 0 0,-18 0 15,106 0-15,-17 0 16,34 0-16,19 35 16,69 0-1,-34 1-15,17-1 16,36 18-16,-54 0 16,19 0-16,-19 17 15,1-35-15,0 18 16,52 0-16,1 0 15,-1 18-15,18-1 16,18 18-16,0 1 16,-18 16-16,0 37 15,18-37-15,0 37 16,35-54-16,-18 35 16,18 1-16,18 34 15,0-17-15,-18 36 16,53-36-16,-18 18 15,18-36-15,0 1 16,0-18-16,0 35 16,0-36-16,36 19 15,17-18-15,17 17 16,-52-87-16,52 105 16,54-36-16,-1-16 15,107 69 1,-89-69-16,-88 16 15,52-34-15,72-18 16,17 0-16,0 17 16,-18-52-16,36 17 15,17-17-15,-52-18 16,105 0-16,18 0 16,-71 0-16,36 0 15,34-18-15,37-17 16,-72-36-16,89 19 15,-71-19-15,-17 36 16,105-18-16,-17 0 16,-36 18-16,-70-18 15,-35 0-15,-18 18 16,-35-18-16,88 17 16,-36-17-16,-34 18 15,17-35-15,-35 34 16,17-70-16,-70 36 15,53-18-15,-54 17 16,-34-35-16,17-35 16,-35 53-16,35-71 15,-35 71 1,0-18-16,0 0 16,-18 18-16,1 0 15,-1-35-15,-35 52 16,17 18-16,1-53 15,-18 36-15,18 17 16,-1 17-16,-17-16 16,0 16-16,0-17 15,0 18-15,0 17 16,0 1-16,0-18 16</inkml:trace>
  <inkml:trace contextRef="#ctx0" brushRef="#br0" timeOffset="9254.7122">17163 10918 0,'17'35'0,"1"-17"15,0 0-15,17-1 16,0 1 0,18 0-16,-18-1 15,36 1-15,-1-18 16,-17 0-16,18 0 16,-18 0-16,17 0 15,19 0 1,-1 0-16,-35 0 15,35 0-15,0 0 16,-35 0-16,-18-18 16,1 1-16,-19-1 15,1 0-15,-1 1 16,-17-1-16,0-17 16,0-1-16,0-16 15,-35-19-15,0 0 16,0 1-16,-18-1 15,17 36-15,19 0 16,-18 0-16,17-18 16,-53 0-16,36 0 15,-36-18-15,1 1 16,17-1-16,-18 18 16,-17-17-16,35 34 15,-35-17-15,53 36 16,0-18-16,-1 35 15,1-18-15,0 18 16,-1-18-16,19 18 16,-1 0-16,-17 0 15,17 0 1,-17 0-16,17 0 16,-35 0-16,18 18 15,0 0-15,0 17 16,-1-18-16,1 19 15,17-1-15,-34 18 16,34-18-16,0 18 16,-17 18-16,17-36 15,18 18-15,-17 0 16,17-18-16,0 0 16,0 18-16,0 0 15,0 0-15,0-18 16,17 36-16,19-36 15,-19 0 1,1-17-16,35 35 16,-36-35-16,36 17 15,-17 0-15,17 0 16,-36 18-16,54-35 16,-1 0-16,-17 17 15,35-17-15,1-1 16,-37-17-16,37 18 15,-54-18-15,0 18 16,-17-18 0</inkml:trace>
  <inkml:trace contextRef="#ctx0" brushRef="#br0" timeOffset="10414.4256">15699 10848 0,'17'-18'31,"1"0"-31,0 1 16,-1-36-16,36 0 15,-53 35-15,18-17 16,17-36-16,-35 36 16,0-18-16,0 0 15,0 0-15,0-17 16,0-1-16,-18-17 16,1 0-16,-36 0 15,18 35-15,-1-18 16,1 36-16,0 0 15,17-1-15,-35 1 16,36 0-16,-1 35 16,-35 0-16,0 0 15,0 0-15,-17 0 16,-1 35-16,18 0 16,-17 18-16,17-35 15,-36 52-15,36-34 16,-17-1-16,52 0 15,-17 1 1,17-19-16,1 36 16,17-35-16,0 17 15,0 0-15,0 1 16,17 34-16,-17-52 16,36 35-16,-36-36 15,35 19-15,-17-1 16,-1-17-16,18 17 15,18 35-15,-35-52 16,53 35-16,-18-18 16,17-17-16,18 17 15,-17-17-15,-18-1 16,35 1-16,-35-18 16,17 18-16,-34-18 15,17 17-15,-36-17 16</inkml:trace>
  <inkml:trace contextRef="#ctx0" brushRef="#br0" timeOffset="14718.1702">3810 8166 0,'35'0'0,"18"0"16,0 0-16,18 0 16,17 0-16,71 0 15,17 0-15,-35 0 16,-35-17-16,53 17 16,-18 0-16,0 0 15,-53 0-15,-53 0 16,54 0-16,-19 0 15,-17 0-15,0 0 16,-18 0-16,-17 0 16,17 0-16,-17 0 15,-18 17 1,17-17 0</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3:13:28.620"/>
    </inkml:context>
    <inkml:brush xml:id="br0">
      <inkml:brushProperty name="width" value="0.05292" units="cm"/>
      <inkml:brushProperty name="height" value="0.05292" units="cm"/>
      <inkml:brushProperty name="color" value="#FF0000"/>
    </inkml:brush>
  </inkml:definitions>
  <inkml:trace contextRef="#ctx0" brushRef="#br0">6544 2134 0,'-35'141'16,"17"-35"-16,0 53 0,1 35 16,-1 17-16,-35 19 15,18-1-15,0 88 16,-18 107-1,18 158-15,-1 0 16,36 88-16,0 53 16,0-52-16,0-54 15,-17 18-15,87 141 16,-70-53-16,0 36 16,35-124-16,-52 53 15,17-177-15,0 124 16,-53-88-16,53-124 15,0 18-15,0-17 16,0-71-16,0 35 16,0-159-16,0 0 15,0-88-15,0 53 16,18-53-16,34-17 16,1-36-16,0 18 15,0-53-15,0 0 16,18-18-16,-1 18 15,18 18-15,-17-19 16,17-34-16,18 17 16,35-17-16,-17 35 15,17-35 1,35 17-16,-70 0 16,106-35-16,17 35 15,18-35-15,17 0 16,89 0-16,88 0 15,88 0-15,1 0 16,87 0-16,53 0 16,0 0-16,54 53 15,-125-17-15,19-36 16,140 0-16,-176 0 16,18 53-16,35 35 15,-53-53-15,18 36 16,35-54-16,-18-17 15,-17 88-15,-159-88 16,-35 53-16,-177-17 16,18 34-16,-88-35 15,35 18-15,-36 18 16,1-1-16,-71 1 16,36-18-16,52 0 15,-70 17-15,0-34 16,17 17-16,-35-18 15,36 0-15,17-17 16,0 17-16,0-35 16,53 0-1,-35-18-15,17 1 16,71-19-16,-70 1 16,17 0-16,17-18 15,1-18-15,-18 19 16,-35-37-16,-18 19 15,-35 17-15,0-35 16,-36 17-16,-34 1 16,-1-54-16,0 36 15,-35-53-15,0 17 16,0-34-16,0-19 16,-35 18-16,0-70 15,-18 53-15,17-18 16,1-18-16,0-35 15,-18 106-15,-35-53 16,70-106-16,0 71 16,18-53-16,-17-18 15,-36-71-15,-18 1 16,36 105-16,-71-88 16,-17-35-16,-36 36 15,35 52 1,19 35-16,16-123 15,-52 0-15,106 71 16,-18-1-16,18 54 16,0 122-16,-36-34 15,53-36-15,-35 1 16,18-1-16,-35 0 16,-1-70-16,0 35 15,1 36-15,35-1 16,-71 0-16,53 18 15,-18-35-15,1 35 16,-36 35-16,35 0 16,1 36-16,17 17 15,-35 0-15,35 0 16,-35-35-16,-1 71 16,19-18-16,-36-1 15,0 1-15,0-35 16,18 34-16,-18 19 15,53 35-15,-52-54 16,52 36-16,-18 18 16,36-18-16,-53 0 15,-1-17-15,1-18 16,0 35 0,-35-35-16,70 35 15,-71-36-15,18 19 16,1 17-16,-72-35 15,54 17-15,-18 1 16,-18 17-16,-35-18 16,17 1-16,-17 17 15,0-18-15,18-35 16,-53 89-16,-159-107 16,194 89-16,-142-36 15,-16 36-15,-107-18 16,142 0-16,-1 18 15,-70 35-15,-106-35 16,159 17-16,-71-17 16,-35 35-16,-123 0 15,35 0-15,-53 0 16,52-18-16,-34 89 16,176-71-16,106 0 15,-159 0-15,88 35 16,159 53-16,-53-35 15,18-18-15,35-17 16,0 53-16,0-19 16,105-16-1,-52 17-15,53 0 16,0-1-16,17-16 16,-34 17-16,34-18 15,0 18-15,36-35 16,17-1-16,-17 1 15,18-1-15,17 1 16,-18-18-16</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3:15:00.780"/>
    </inkml:context>
    <inkml:brush xml:id="br0">
      <inkml:brushProperty name="width" value="0.05292" units="cm"/>
      <inkml:brushProperty name="height" value="0.05292" units="cm"/>
      <inkml:brushProperty name="color" value="#FF0000"/>
    </inkml:brush>
  </inkml:definitions>
  <inkml:trace contextRef="#ctx0" brushRef="#br0">10813 11712 0,'17'0'47,"19"0"-47,34 0 15,71 0-15,-88 0 16,88 0-16,53 35 16,18-17-16,35 70 15,-18-70-15,-35 17 16,88 53-16,-123-53 15,35 1-15,0 17 16,-53-1-16,53-52 16,-70 0-16,70 0 15,-35 0-15,-1 0 16,-16 0 0,-19 0-16,-17-17 15,-36-1-15,-17 1 16,18-19-16,-54 19 15,1-1-15,0-17 16,-1 17-16,1-17 16,-18-18-16,0 0 15,-18-35-15,-35 0 16,1-36-16,-1 1 16,0 70-16,0-88 15,0 52-15,-18 1 16,1 0-16,-1 0 15,1 17-15,-36 1 16,35 34-16,-35-34 16,18 17-16,0 18 15,-18-53-15,-35 52 16,-35 19-16,-36 17 16,36 0-16,-1 0 15,-34 0-15,69 0 16,-52 17-16,-35 1 15,-18 0-15,-17-18 16,17 0-16,0 17 16,88 18-1,53-17-15,36 17 16,17-17-16,35 0 16,-17 17-16,17-17 15,18 17-15,-17 0 16,17 18-16,-18 0 15,18 17-15,0 19 16,0-36-16,0 35 16,0 35-16,18 1 15,17-1-15,-18-17 16,54 18-16,-36-19 16,36-16-16,17-1 15,-35-35-15,17 17 16,1-17-16,-18-35 15,35 35-15,0-18 16,-17-17-16,-1-1 16,36 19-16,-70-19 15,16 1-15,19-1 16,-53 1-16,-1 0 16,1-18-16,0 17 15</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3:15:39.043"/>
    </inkml:context>
    <inkml:brush xml:id="br0">
      <inkml:brushProperty name="width" value="0.05292" units="cm"/>
      <inkml:brushProperty name="height" value="0.05292" units="cm"/>
      <inkml:brushProperty name="color" value="#FF0000"/>
    </inkml:brush>
  </inkml:definitions>
  <inkml:trace contextRef="#ctx0" brushRef="#br0">4198 2010 0,'423'106'16,"-264"-53"-1,88-53-15,35 53 16,142 18-16,-107-18 16,-105-18-16,52-35 15,19 0-15,-72 0 16,71 0-16,-52 0 15,52 0-15,-17 0 16,17 0-16,-18 0 16,-87 0-1,34 0-15,1-18 16,-18-17-16,18 0 16,-18-1-16,-53 1 15,53 0-15,-53 0 16,0-18-16,-53 0 15,-35 17-15,0-34 16,-53-1-16,0 1 16,0-1-16,0 1 15,0-18-15,0 17 16,0 0-16,0 19 16,0 16-16,-35-34 15,0 17-15,-18-18 16,-18-17-16,18 17 15,-35 1-15,0 52 16,17-35-16,-123-35 16,0 35-16,-53 0 15,89 18-15,-89-18 16,53 35-16,17 18 16,-105 0-16,-18 0 15,-141 0-15,71 0 16,-71 0-1,106 71-15,17 0 16,71 17-16,-17 18 16,70-71-16,53 53 15,-36-17-15,54-18 16,-36 17-16,88-17 16,-35 18-16,18-1 15,35-35-15,36 36 16,-19-18-16,19-18 15,17 18-15,-18-18 16,1 18-16,-1-17 16,18-1-16,0 35 15,0-34-15,0 17 16,0-18-16,0 18 16,0-18-16,0 18 15,0 0-15,35 17 16</inkml:trace>
  <inkml:trace contextRef="#ctx0" brushRef="#br0" timeOffset="46663.9872">26035 2663 0,'-53'53'16,"35"0"-1,-34 0-15,16 0 16,1 0-16,-18 17 16,-17-17-16,17 18 15,35-54-15,-35 36 16,18-35-16,17 17 16,0-17-16,1 0 15</inkml:trace>
  <inkml:trace contextRef="#ctx0" brushRef="#br0" timeOffset="47016.6034">25735 3263 0,'35'106'16,"-35"-89"-16,0 36 15,0 18-15,0-36 16,0 18-16,0-18 15,0 1-15,0-19 16,0 1-16,0-1 16,0 1-1,0 0-15,36-54 78</inkml:trace>
  <inkml:trace contextRef="#ctx0" brushRef="#br0" timeOffset="47303.7893">26652 2310 0,'0'71'0,"0"-1"15,0-17-15,0 0 16,0 0-16,0-17 15,0-1-15,0 18 16,-53-18-16,36-17 16,-18-1-16</inkml:trace>
  <inkml:trace contextRef="#ctx0" brushRef="#br0" timeOffset="48000.6655">26652 2875 0,'18'0'0,"0"17"15,-18 19 16,0-1-31,-36 18 16,19-18-16,-36-17 16,0 35-16,18-36 15,-18 36-15,17-53 16,19 18-16,-1 0 16,18-1 30,18 1-30,-1-18 0,-17 18-16,18-1 15,-18 1 1,0-1-16,0 1 16,0 17-16,0 1 15,-35-1-15,17 0 16,-17 0-1,17-17-15,1 17 16,-1-35 0,36 0 15,34 0-15,-16 0-1,17 0-15,0 0 16,-18 0-16,0-17 15,18-19-15,-18 19 16,-17-18-16,17 17 16,-35 0-16,18 1 15,0-1-15,-18 0 16,0 1-16,0-1 16,-18-17-16,18 17 15,-35 1-15,17-19 16</inkml:trace>
  <inkml:trace contextRef="#ctx0" brushRef="#br0" timeOffset="48360.425">26547 3404 0,'-18'53'15,"18"0"-15,0-36 16,0 19-16,0-19 16,0 1-16,0 0 78,-18-1-47,1-17-15,-1 18-16,-35-18 15,18 18-15,-1 17 16,-34-18-16,35 19 16,-1-19-16,1 19 15</inkml:trace>
  <inkml:trace contextRef="#ctx0" brushRef="#br0" timeOffset="48873.0832">24430 4233 0,'35'0'16,"18"18"-16,35-1 15,-17-17-15,35 0 16,35 0-16,-18 0 16,18 0-16,0 0 15,1 0-15,-37 0 16,54-17-16,-18 17 16,0-18-16,18 0 15,-53 1-15,0-1 16,0 0-1,-36 1-15,-35 17 16,-17 0-16,0 0 16,-1-18 31,-52 1-16</inkml:trace>
  <inkml:trace contextRef="#ctx0" brushRef="#br0" timeOffset="49200.2254">26264 4021 0,'0'53'0,"-35"35"16,17-35-16,1 53 16,-1-35-16,18-1 15,0 1-15,0-1 16,0-17 0,0 0-16,0-17 15,0-1-15,0 0 16,0-17-16,18-1 47</inkml:trace>
  <inkml:trace contextRef="#ctx0" brushRef="#br0" timeOffset="49728.8499">25647 4692 0,'-18'0'0,"36"0"63,17-18-47,1-17-16,-19 35 15,18-36-15,36 19 16,-36 17-16,18-18 15,0 0-15,-18 1 16,1 17-16,-1 0 16,18 0-16,17 0 15,-17 17-15,-35 1 16,35-18-16,0 35 16,0-17-16,0-18 15,52 18-15,-52-18 16,36 17-16,-37-17 15,1 0-15,-17 0 16,-1 0-16,-17 0 16,-1-17-16,-17-1 15,18-17 1,0-1-16,-18 1 16,35-18-16</inkml:trace>
  <inkml:trace contextRef="#ctx0" brushRef="#br0" timeOffset="50544.8173">27640 3774 0,'-35'142'0,"35"-19"15,-18 0-15,1-17 16,17-35-16,0-18 16,0-36-16,0 1 15,0 0 1,0-89 46,17-52-46,-17 17-16,35 0 16,-35 18-1,53-53-15,-17 52 16,-1-16-16,0 16 15,18 1-15,0 53 16,-18 17-16,1-17 16,-19 35-16,19 0 15,-19 0 1,18 0-16,-35 35 16,0 36-16,-17-1 15,-18 1-15,-18-18 16,17 35-16,-34-35 15,35-18-15,17-17 16,18 0-16,-18-1 16,18 1-16,0 17 31,18 0-31,0 1 16,-1-19-16,18 19 15,-35-19-15,18 1 16,0 0-16,-18-1 15,0 1 1,-18-1 0,0-17-1,-17 0-15,0 0 16,-18 0-16,-18 0 16,18 0-16,18 0 15,-18-17-15,36-1 16,17-17-1,0-18-15,0 0 16,0 18-16,0-36 16</inkml:trace>
  <inkml:trace contextRef="#ctx0" brushRef="#br0" timeOffset="50895.4632">28134 2910 0,'35'124'16,"-17"34"-16,35-17 16,-18 1-16,0 34 15,1-35-15,-1 0 16,53 18-1,-35-53-15,0 17 16,-18-35-16,1-52 16,-19-19-1,-17 1-15</inkml:trace>
  <inkml:trace contextRef="#ctx0" brushRef="#br0" timeOffset="51192.0853">28663 3774 0,'-17'89'32,"-36"16"-32,0-34 15,17 35-15,-16-36 16,34-17 0,-17-17-16,17-1 15,0-18-15,1-34 78,17-54-78</inkml:trace>
  <inkml:trace contextRef="#ctx0" brushRef="#br0" timeOffset="51471.3546">28363 2857 0,'36'18'16,"-19"35"-16,19 0 15,-36 0-15,17-36 16,1 18-16,-18-17 16,17-18-1,1 18 1</inkml:trace>
  <inkml:trace contextRef="#ctx0" brushRef="#br0" timeOffset="52735.802">25912 5909 0,'0'35'47,"0"0"-31,0-17-1,17 0 1,1-18-16,-18 17 16,17 1-1</inkml:trace>
  <inkml:trace contextRef="#ctx0" brushRef="#br0" timeOffset="53832.5938">26829 5750 0,'0'18'32,"-36"17"-32,19 18 15,-36 0-15,18 0 16,-1-18-16,-52 35 15,35 1-15,-35 17 16,35-35-16,-35 35 16,0-35-16,-18 18 15,18-18-15,17 0 16,-17 17 0,0-35-16,70 1 15,-35-1-15,0 0 16,18 1-16,17-19 15,-17 1-15,0 17 16,17-17-16,18-1 16,18-17 31,35-17-32,17-36-15,-17 18 16,71-18-16,-54 0 15,36 0-15,53-18 16,-36 36-16,-17 17 16,-18-17-16,-52 35 15,-1 0 1,-17 0-16,-18 35 31,-18 1-31,-35 34 16,0-17-16,-18 35 15,71-17-15,-17-1 16,17 1-16,0-53 16,0 17-1,17 35-15,36-17 16,0 0-16,53 0 16,-18 0-16,-35 0 15,53 18-15,-71-54 16,1 36-16,-19-18 15,1 1-15,-18-1 16,0 0-16,-18 18 16,1 0-16,-54 0 15,36-18-15,-53-17 16,52-18-16,-34 0 16,17 0-16,18 0 15,-18 0-15,35 0 16,0-35-1,1 35-15,17-18 32,0-17-32,0-1 15,17-16-15,19 16 16,-19-17-16,36 18 16,-17 0-16,16-36 15,1 54-15,-17-1 16,17-17-1,17-1-15,-52 19 16,35-1-16,-18 0 16,-17 1-16,-1-1 15,19 1-15,-1-1 16,-18-17-16</inkml:trace>
  <inkml:trace contextRef="#ctx0" brushRef="#br0" timeOffset="55871.7786">28028 5926 0,'0'18'79,"35"53"-79,-35-19 15,36 54-15,-19-70 16,1 16-16,0-16 15,17-1-15,-17 0 16,-18-17-16,17-18 16,-17 18-1,18-18 1,-18 17 0,0 19-1,0-1 1,0-18-16,0 1 15,0 0 1,0-1 0,53-17 312,0-35-328,35-35 15,18-1-15,-18 0 16,53 18-16,-35 1 16,17 34-16,1 0 15,17 1-15,-35 17 16,0 0-16,-53 0 16,35 17-16,-71 19 15,19-1 1,-19-35-16,1 17 15,0 19-15,-18 17 16,0 17-16,0-17 16,0 35-16,0 18 15,0 0-15,0 17 16,-18 19-16,-17 16 16,-1-17-16,1 18 15,17 53-15,-17-53 16,0-1-16,17-34 15,18-71 1,-17 0-16,17-36 16,-18-17 46,-35-35-62,18 0 16</inkml:trace>
  <inkml:trace contextRef="#ctx0" brushRef="#br0" timeOffset="56184.3672">28205 7108 0,'35'-35'0,"0"17"16,0 18-16,1-17 15,-1-1-15,18 18 16,-18-18 0,0 18-16,1-35 15,-19 35-15,1 0 16,0 0-16</inkml:trace>
  <inkml:trace contextRef="#ctx0" brushRef="#br0" timeOffset="56471.3975">28169 7549 0,'36'0'31,"-19"-18"-31,19 18 16,16 0-16,37-35 15,-1 0-15,35 35 16,-17-35 0,-35-1-16,17 36 15,-35-17-15,0 17 16,-36 0-16,19 0 16,-19 0-16</inkml:trace>
  <inkml:trace contextRef="#ctx0" brushRef="#br0" timeOffset="57927.2319">30727 6861 0,'18'-88'0,"-18"0"16,17-18-16,-17 0 15,0-17-15,0-18 16,0-53-1,0 35-15,0-35 16,0-18-16,-35 0 16,0-17-16,-18 17 15,-18-35-15,-17 53 16,17-52-16,-17-54 16,18 70-16,-54-69 15,1 104-15,-18-34 16,35 35-16,35 18 15,-70-18-15,53 17 16,-36 71-16,-17-52 16,0-1-16,-18-17 15,71 123-15,-70-71 16,16 18-16,-52 1 16,18 52-16,35-18 15,-53 1-15,0 52 16,0 0-16,-18 1 15,53 17-15,-17-18 16,-18 36-16,18 17 16,-18 0-16,35 18 15,18 0-15,17 0 16,36 0-16,-18 17 16,0 1-1,53-18-15,-17 35 16,-1 18-16,-17 17 15,18 1-15,-19 35 16,1 17-16,0 0 16,17-17-16,1 35 15,17 0-15,0 53 16,-17-35-16,-1-18 16,0 53-16,19 17 15,16-17-15,1 53 16,-18 53-16,53-141 15,0 52-15,-18-17 16,18-35-16,0 52 16,0-105-16,18 53 15,17-71-15,18 35 16,35-35-16,-35 18 16,0-53-16,35 17 15,-17 36-15,17-35 16,53 52-16,0-52 15,1 34-15,52 1 16,-177-88-16,124 17 16,0 35-1,142-35-15,-89 36 16,88-36-16,106 18 16,-159-71-16,36 1 15,-36 34-15,18-52 16,35-18-16,-70 35 15,17-17-15,-35-18 16,18 0-16,-71 17 16,-17-17-16,-36-70 15,-35 34-15,-18-16 16,36-54-16,-54 35 16,36-52-16,-18-1 15,1-52-15,34-1 16,-17 36-16,35-17 15,-17-36-15,-18 105 16,0-69-16,52-19 16,-34 71-16,0 0 15,-1-17-15,-17 0 16,0 17-16,-18 0 16,1-35-16,-1 17 15,0 18-15,0 1 16,-35 34-1,0 1-15,18-1 16,-18 18-16,18-18 16,-18 54-16,0-18 15,17 17-15</inkml:trace>
  <inkml:trace contextRef="#ctx0" brushRef="#br0" timeOffset="133687.5499">2858 3916 0,'-18'0'15,"18"-18"1,35 0 0,18-17-16,459-194 31,-336 158-15,0 1-16,-35 17 15,18-53-15,-53 35 16,53-17-16,-71 17 15,0 1-15,0-1 16,-52 36-16,17-35 16,-36 34-16,18 36 15,1-70-15,-19 70 16,19-36-16,-36 19 16,0-1-16,17 1 15,19-19 16,-19 19-31,1-1 16,17-17-16,-17 17 16,17 0-16,0-52 15,-17 52-15,-18-17 16,18 0-16,-18 17 16,0-17-1,0-1-15,0 19 16,0-18-16,0 17 15,-36-17-15,19-1 16,-36 36-16,0-17 16,18 17-16,-18 0 15,-18 0-15,18 0 16,-35 0-16,-35 0 16,52 35-16,-35-35 15,36 53-15,-36 0 16,18 0-16,35 0 15,0-18-15,35 18 16,0 0-16,-17 35 16,18 0-16,17-35 15,17 53-15,18-18 16,36 36-16,17-19 16,0 1-16,18 18 15,35 17-15,-17-18 16,35 1-16,-71-71 15,88 35-15,-52-18 16,17 36-16,-71-88 16,1 35-1,-18-36-15,0-17 16,-18 18-16,-17-18 16,17-18-16,-35 1 15,18-36-15,-18 0 16,0 0-16,17-70 15,-17 34-15,0-34 16,0 17-16,0-35 16,0 18-16,0-19 15,0 1-15,0 35 16,0-35-16,0 53 16,0 18-16,0-36 15,0 35-15,0 18 16,0 18-16,0 0 15,0 17-15</inkml:trace>
  <inkml:trace contextRef="#ctx0" brushRef="#br0" timeOffset="262184.3537">11571 12841 0,'18'0'0,"35"0"16,0 0-16,52 0 16,-16 0-16,-19 0 15,36 17-15,123 19 16,-35-1-16,-17-35 15,52 18-15,-35-18 16,35 0-16,-17 0 16,0 0-16,-54 0 15,36 0-15,-52-36 16,-1-34-16,0-1 16,-18 1-16,-17-19 15,-35 1-15,-1-53 16,1 35-16,-54 18 15,-17-35 1,0 34-16,0 19 16,0-18-16,-88-36 15,0 54-15,0 17 16,-36 0-16,36 18 16,-35-71-16,-89 106 15,53 0-15,-105 17 16,-54-17-16,-87 53 15,140-35-15,36 53 16,-177-1-16,36 1 16,34-1-16,1 18 15,88 1-15,36-1 16,70 18-16,52-36 16,36 36-16,36-35 15,17-19-15,0 72 16,35-71-16,53 53 15,0-18-15,-17-35 16,70 53-16,-53-18 16,89-35-16,-36 17 15,18-17-15,35 0 16,-18-35-16,71-1 16,-124-17-1,54 0-15,-71 0 16,35 0-16,0-35 15,-18 0-15,-52 17 16,-1-17-16,-17 0 16,-35 17-16,0 0 15</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3:20:22.827"/>
    </inkml:context>
    <inkml:brush xml:id="br0">
      <inkml:brushProperty name="width" value="0.05292" units="cm"/>
      <inkml:brushProperty name="height" value="0.05292" units="cm"/>
      <inkml:brushProperty name="color" value="#FF0000"/>
    </inkml:brush>
  </inkml:definitions>
  <inkml:trace contextRef="#ctx0" brushRef="#br0">23654 3422 0,'-18'0'16,"36"17"-1,-1 1-15,19 35 16,-19-36-16,1 19 16,35 34-16,17-17 15,1 53-15,-18-35 16,-18-36-16,36 71 15,17-18-15,0-18 16,-53 1-16,1-18 16,17 17-16,0-17 15,-36-17-15,1-1 16,-1-35-16,1 18 16,-18-36 30,0-17-30,0-18-16</inkml:trace>
  <inkml:trace contextRef="#ctx0" brushRef="#br0" timeOffset="399.993">24536 3545 0,'-18'0'16,"-35"53"-16,0-18 15,18 1-15,-36 34 16,-34 18-16,52-17 15,-18-18-15,-17 17 16,17 36-16,-17 0 16,53-18-16,-18 0 15,35-17-15,1-1 16,-19-17-16,19 0 16,17-35-1,-18 17-15,18-17 16,0 0 15,35-18-15,1 0-16,17-53 15</inkml:trace>
  <inkml:trace contextRef="#ctx0" brushRef="#br0" timeOffset="1119.8574">25188 4039 0,'18'-35'15,"0"-18"-15,-18 18 16,0-1-16,0 1 16,0 0-1,0-1-15,0 1 16,0-18-16,0 36 16,-18-1-16,0 0 15,-35 18-15,0 0 16,1 0-16,-1 18 15,-18 17-15,36 18 16,0 18-16,-1-36 16,36 18-16,-17 17 15,17-52-15,0 17 16,17-17-16,19 35 16,-1-53-16,-35 18 15,35-18-15,0 0 16,18 0-16,0 0 15,-18-18-15,-17-17 16,35 17-16,-35 0 16,-18 54 46,0 34-62,0 1 16,-18 35-1,0-1-15,1-34 16,-1 35-16,18-36 16,0-17-16,-18-17 15,1-1-15,-1 18 16,1-36-16,-1 1 16,0-18-16,1 0 15</inkml:trace>
  <inkml:trace contextRef="#ctx0" brushRef="#br0" timeOffset="1824.1231">25788 3122 0,'-18'70'15,"1"54"-15,-1-18 16,1 35-16,-1-18 16,0 1-16,18 17 15,0-53-15,-17 35 16,17-52-16,-36 35 16,36-89-16,-17 19 15,17-1-15,0-70 63,17-36-63,19-17 15,-1-18-15,-17 53 16,17 18-16,-18 17 16,1 1-16,17 17 15,1 0-15,-19 17 31,1 54-31,0-18 16,-18 0-16,0 17 16,0 1-1,0-1-15,-18 1 16,-35-18-16,18 0 16,-1 0-16,-34-36 15,35 1-15,-18 0 16,35-18-16,0 0 15,18-36 32,36 1-47,-1 0 16,18-36-16,-35 54 16,34-19-16,-16 1 15</inkml:trace>
  <inkml:trace contextRef="#ctx0" brushRef="#br0" timeOffset="3208.2237">26088 4074 0,'0'18'15,"0"0"1,0 17 0,0 0-16,-18 18 15,18-18-15,0 18 16,0-35-16,0-1 16,0 1-16,0 0 15,36-1-15,-36 1 16,17-18-16,18 18 15,-17-18 1,35-18-16,-18-17 16,-17-1-1,-18 1 1,18 0-16,-18 0 16,0-18-16,-18 17 15,-17 1-15,-1 18 16,-17-1-16,1 0 15,16 1-15,19 17 16,-19 0-16,19 0 31,17 17-31,0 1 16,0 17 0,17-17-16,36 17 0,18 18 15,-36-18 1,71-17-16,-36 0 15,1-18-15,17 17 16,-17-17-16,-18-17 16,-18-19-16,18 36 15,-18-35-15,-17 17 16,-18 1-16,0-1 16,-35 18 46,-1 18-62,1-1 16,17 19-16,1-19 15,17 19-15,-18-19 16,18 36-16,0-18 16,0 1-16,18-1 15,17 18-15,18 0 16,-35-36-16,17 19 15,-18-19 1,1 1-16,-18 0 31,0-1-15,0 1 0,0 0-16,0-1 15,0 1 1,-18-18-16,-17 0 15,18 0-15,-1 0 16,0 0 0,1 0 15,17-18-15,0 1-16,0-19 15,35 1-15,0 0 16,0-1-1,-17 36-15,17-35 16,-17 35-16,-18-18 16,35 1-16,18-1 15,18 1-15,-54-1 16,1-17 0,17 35-16,-17-36 15,0 36-15,-18-35 16,0 17-16,35-17 15,-17 18 1,-18-1-16,0 0 16,0 1-16,0-1 31,-18 18-15,0 0-16,-35 0 15,36 0-15,-36 0 16,18 0-16,-1 0 15,-17 0-15,-17 0 16,34 0-16,1 0 16,0 18-16,17-18 15,1 0-15,-1 17 16,0-17-16,18 18 16,-17-18-1</inkml:trace>
  <inkml:trace contextRef="#ctx0" brushRef="#br0" timeOffset="3728.2106">26952 4304 0,'18'-18'47,"0"18"-31,34 0-16,-16 0 16,52 0-16,-18 0 15,19 0-15,34 0 16,1-18-16,-54 1 15,1 17-15,-18-36 16,-18 19-16,0-1 16,0 0-16,-35 1 31,0-1-15,0 1-1,0-19 1,0 19-1</inkml:trace>
  <inkml:trace contextRef="#ctx0" brushRef="#br0" timeOffset="4095.8728">27764 3898 0,'-18'18'16,"0"34"-16,1 37 16,-19-36-16,19-18 15,17 35-15,-36 36 16,19-35-16,-1 35 16,18-18-16,0-35 15,0 0-15,0 35 16,18-53-1,-1-35-15,19 35 16,-36-17-16,70 0 16,-34-18-16,17 0 15,-18 0-15,18 0 16,0-18-16,-18 0 16,0-17-16,-17 17 15,17 18-15,18-17 16,-35-1-16</inkml:trace>
  <inkml:trace contextRef="#ctx0" brushRef="#br0" timeOffset="4928.0618">28487 3475 0,'-88'-89'16,"-1"1"-1,-16 18-15,16-1 16,36-17-16,-88 0 15,0-1-15,-53 1 16,18 18-16,-18-36 16,0 53-16,0 0 15,17-18-15,-34 1 16,34 52-16,-87-17 16,34 35-16,1 0 15,17 0-15,-17 18 16,35-1-16,18 54 15,-1 17-15,1 18 16,70 0-16,0 0 16,0-18-16,18 35 15,35-17-15,0 35 16,18 0-16,17 0 16,18 0-16,-35 1 15,35 16-15,0-17 16,0 36-16,0-71 15,53 52-15,35-16 16,36 16-16,-1-17 16,1 1-16,52-1 15,36-18 1,17 1-16,-53-72 16,71 37-16,-70-1 15,35-18-15,-54-34 16,19 17-16,34-36 15,19-17-15,17 0 16,35-17-16,-35-19 16,-53-70-16,-18 18 15,-35-18-15,18-17 16,-53-36-16,0 36 16,-53-54-16,0 1 15,-36 17-15,18-17 16,-35 17-16,0 0 15,0-17-15,0 35 16,-35 17-16,-18 1 16,0-18-16,36 123 15,-19-35-15,-17 0 16,18 0-16</inkml:trace>
  <inkml:trace contextRef="#ctx0" brushRef="#br0" timeOffset="13183.8281">25188 7426 0,'0'35'62,"0"18"-62,0 35 16,0 0-16,0 18 16,0 18-16,0-19 15,0 1-15,0 0 16,0-18-16,18-17 15,-18-1 1,0-17-16,0 0 16,0-18-16,0-17 15,0 0-15,18-1 110,-1-34-63</inkml:trace>
  <inkml:trace contextRef="#ctx0" brushRef="#br0" timeOffset="14000.7697">25841 7355 0,'-35'-18'15,"-18"-17"-15,-35 0 16,70 35 0,-35 0-16,-18 0 15,-17 0-15,35 0 16,0 35-16,-17 0 15,52 18-15,1 18 16,-1-18-16,18 17 16,-18 36-16,18-18 15,0 36-15,0-36 16,0 36-16,53 34 16,-17-87-16,-1 70 15,18-35-15,35 35 16,-53-71-16,18 1 15,-35-53-15,-1-1 16,-17 1 0,18-18-1,0 0-15,-1-18 16,1 1-16,-18-1 16,18 0-16,-1-17 15,-17 17 1,18-17-1,-18 18-15,0-1 16</inkml:trace>
  <inkml:trace contextRef="#ctx0" brushRef="#br0" timeOffset="14543.6596">25312 8378 0,'88'0'16,"-35"0"-1,53 35-15,-18-35 16,18 0-16,-36 0 15,1 0-15,-1 0 16,-34 0-16,-1 0 16,-17 0-16,-1 0 15,1 18 1,-18 0 15,-18-18-15,18 17-16,0 1 15,0 17-15,-17 1 16,-1 34-16,18-35 16,-18 18-16,18 18 15,-17-18-15,-19 53 16,36-53-16,-17 17 16,17-35-16,-18 18 15,18-35-15,0 17 16,0-52 46,0-19-46</inkml:trace>
  <inkml:trace contextRef="#ctx0" brushRef="#br0" timeOffset="14895.3705">26423 7814 0,'0'70'16,"0"18"-16,0-35 16,18 71-16,-1-36 15,1 35-15,0-52 16,-18 0-16,0-18 16,0-1-16,0 1 15,0-35-15,0 0 16,0-1-16</inkml:trace>
  <inkml:trace contextRef="#ctx0" brushRef="#br0" timeOffset="15647.1292">26405 7637 0,'18'0'16,"0"0"-1,35 0-15,0 0 16,35 0-16,35 18 16,-17 17-16,0 1 15,-71-36-15,-17 0 16,17 0-16,-17 17 16,-1 1-1,-17-1-15,0 19 16,0-1-16,-17 18 15,-71 0-15,35-18 16,-36-17-16,36 17 16,18-17-16,0 17 15,0-17 1,35-1 15,0 1-15,35 17-1,35-35-15,-34 35 16,34-17-16,36 35 16,-53-18-16,-18-17 15,1 35-15,-19-53 16,1 53-16,-18-36 16,18 36-16,-18-17 15,0-19-15,0 18 16,0-17-16,0 17 15,-18-17-15,-17 17 16,-1 18-16,-34-18 16,-1-17-16,-17 0 15,-18-1-15,-17-17 16,-1 0-16,54 0 16,-1 0-16,36 0 15</inkml:trace>
  <inkml:trace contextRef="#ctx0" brushRef="#br0" timeOffset="16112.4972">27164 7814 0,'18'0'47,"-18"70"-47,35 1 16,0 35-16,-35-36 15,35 54-15,-17-1 16,-18-52-16,18 35 15,-18-36 1,0 1-16,0-36 16,0 0-16,0 18 15,0-88 63</inkml:trace>
  <inkml:trace contextRef="#ctx0" brushRef="#br0" timeOffset="16608.2973">27287 7831 0,'36'0'0,"-19"0"16,19 0-16,-1 0 16,35 0-1,-34 18-15,34 35 16,-17-18-16,0 0 15,-18 36-15,1-36 16,-19 36-16,19 17 16,-36 0-16,0-17 15,0-1-15,0 1 16,-18 17-16,-35 0 16,0-17-16,18-18 15,-18 0-15,-35 17 16,52-34-16,-17 16 15,1-34-15,16 17 16,1-17-16,17-18 16,1 18-16</inkml:trace>
  <inkml:trace contextRef="#ctx0" brushRef="#br0" timeOffset="17534.9896">27393 8854 0,'0'36'0,"0"-19"16,-17 1-16,17 0 15,0-1-15,-18 19 172</inkml:trace>
  <inkml:trace contextRef="#ctx0" brushRef="#br0" timeOffset="18944.947">28222 7902 0,'0'18'31,"18"-1"-15,17 18-16,-35 1 16,18-1-16,17 0 15,-17 36-15,35-1 16,0 54-16,17-71 15,1 35-15,-18-35 16,-1-35-16,-16-1 16,-1 1-16,18-1 15,0-17-15,0 0 16,-36 0-16,19 0 16,-19 0-16,19 0 15,-36-17 1,0-1 93</inkml:trace>
  <inkml:trace contextRef="#ctx0" brushRef="#br0" timeOffset="20879.3076">28293 8008 0,'35'0'63,"53"17"-63,0-17 15,-35 36-15,71-19 16,-18 1-16,-71-18 16,71 0-16,17 18 15,1-18-15,-89 0 16,36 0-16,-36 0 16,-18 0-16</inkml:trace>
  <inkml:trace contextRef="#ctx0" brushRef="#br0" timeOffset="21304.5049">28892 8237 0,'0'53'16,"-17"0"-16,-1 0 15,18 0-15,0 17 16,-17 1-16,17 35 16,0-1-16,0 19 15,0-36-15,0 36 16,0-19-16,0-52 16,0 0-16,0-35 15,0 0-15,0-1 94,17-17-78</inkml:trace>
  <inkml:trace contextRef="#ctx0" brushRef="#br0" timeOffset="22023.8943">29669 8854 0,'-18'0'16,"0"0"-16,-17 18 15,35 0-15,-18-18 16,18 17-1,-17-17-15,17 18 16,0 17 0,0 1-1,0-19-15,17 18 16,1 18-16,17-17 16,-17-1-16,17 0 15,-17-17-15,17 17 16,-35-17-1,0-1 1,0 1-16,0 0 16,0-1-1,0 1-15,0 0 16,0 17-16,-35-35 16,-18 17-16,-18 1 15,54 0-15,-36-18 16,-18 17-16,18-17 15,0 18-15,1-18 16,16 18 0,1-18-1</inkml:trace>
  <inkml:trace contextRef="#ctx0" brushRef="#br0" timeOffset="22608.0543">24836 9507 0,'123'53'15,"89"0"-15,52-36 16,107 19-16,140 52 16,-17-35-16,106 35 15,35-88-15,-106 35 16,53-35-16,-53 0 15,0 0-15,54-17 16,-248 17-16,0 0 16,18-18-16,-195 36 15,-105-1-15,35 1 16</inkml:trace>
  <inkml:trace contextRef="#ctx0" brushRef="#br0" timeOffset="34527.9778">26582 5785 0,'0'18'15,"0"-1"1,0 1-1,0 0-15,0-1 16,0 19-16,0-1 16,0-17-16,0 35 15,0-18-15,0 0 16,0 36-16,0-18 16,17-1-1,-17 1-15,0 36 16,0-19-16,0 54 15,18-19-15,-18-16 16,0-19-16,18 18 16,-18-52-16,17-19 15,-17 1 1</inkml:trace>
  <inkml:trace contextRef="#ctx0" brushRef="#br0" timeOffset="35015.4956">26370 6667 0,'0'71'16,"18"35"-16,35-18 16,-36-35-16,36 35 15,0-18-15,-35-17 16,17-35-16,-17 17 16,-1-17-16,1-18 15,17 0 79,-17 0-78,0-18-16,-1-17 15,18-18-15,1 18 16,-19-18-1,19 18-15,-1-36 16,-17 36-16,-18-1 16,0-16-16</inkml:trace>
  <inkml:trace contextRef="#ctx0" brushRef="#br0" timeOffset="35519.9999">26652 5662 0,'-17'0'16,"-54"53"-16,36 0 15,0-1-15,-18 37 16,35-19-16,-35 1 16,18-18-16,17 17 15,1-17-15,17-35 16,0-1-16,-18 19 16,36-54 62,-1-35-78</inkml:trace>
  <inkml:trace contextRef="#ctx0" brushRef="#br0" timeOffset="35847.5647">26741 5838 0,'70'53'0,"-17"0"16,35 0-16,-70-53 15,17 53-15,36 0 16,-36-36-16,0 19 16,-17-19-16,0-17 15,-1 18-15</inkml:trace>
  <inkml:trace contextRef="#ctx0" brushRef="#br0" timeOffset="41120.215">20108 14164 0,'18'0'15,"-18"-18"1,0-17-16,18 0 16,-1 17-16,-17-17 15,18-18-15,17 0 16,-35 17-16,35-34 15,1 17-15,-1-18 16,-35 19-16,35-19 16,18-17-16,0 0 15,-18 17-15,36-52 16,0 17-16,-1 18 16,-17-1-16,18-16 15,-1-1 1,1 35-16,17-17 15,-35 17-15,35 1 16,-18-18-16,-17 52 16,36-52-16,16 18 15,-69 17-15,52 17 16,18-17-16,-36 1 16,19 16-16,-19 1 15,36 17-15,0-35 16,-18 36-16,35-1 15,-17 1-15,35-1 16,-35 18-16,53 0 16,0 0-16,52 0 15,-17 0-15,-53 0 16,18 18-16,-53-1 16,0 36-16,17 0 15,18-18-15,1 18 16,-1 0-16,0 0 15,-53 35-15,18-35 16,-18-18-16,-53 36 16,-17-18-16,0 0 15,70-18 1,-18 36-16,19-1 16,-19-17-16,54 35 15,-19 1-15,37-1 16,-72-18-16,1 18 15,34 1-15,-34-36 16,52 35-16,19 0 16,-54-35-16,18 0 15,-53-18-15,-1 18 16,1-18-16,18 36 16,35-36-16,0 18 15,-18-18-15,18 1 16,-89-1-16,89-18 15,-18 1-15,18 0 16,-18-1-16,36 1 16,-89-18-16,18 18 15,0-18 1,-35 0 0,34 0-1,-34 0 1,0 0-16</inkml:trace>
  <inkml:trace contextRef="#ctx0" brushRef="#br0" timeOffset="46239.808">21572 11430 0,'-17'17'16,"34"-17"140,-17-17-125,0-1 1,-17 18 61,17 18-61,0-1-17,0 1-15,0 17 16,0-17-16,0 0 16,0-1-16,0 1 15,0-1-15,0 1 16,0 0-16,0-1 15,0 1 1,0 0 0,0-1-1,0 1 1,0 17 15,0-17-31,0-1 16,0 1-1,0 0-15,0-1 16,0 1 0,0 0-1,0-1 220,0 19-220,0-19-15,0 1 16,0 17-16,0-17 31</inkml:trace>
  <inkml:trace contextRef="#ctx0" brushRef="#br0" timeOffset="47959.5487">19632 13035 0,'18'-35'16,"17"-1"0,0 1-16,1 0 15,16-18-15,19-35 16,-18 52-16,17-34 15,-34 17-15,34-35 16,19-1-16,-72 54 16,71-53-16,36 0 15,-36 17-15,0 1 16,36-19-16,-1 19 16,1-1-16,-1 1 15,-17 17-15,0 0 16,-18 0-16,53 0 15,-53 18 1,18 17-16,0-17 16,-35 17-16,34 1 15,1 17-15,-18 0 16,18 0-16,18 0 16,52 0-16,-105-18 15,-1 18-15,-35 0 16,107 18-16,-37-18 15,89 70-15,-88-17 16,53-18-16,0 18 16,-1 0-16,-69 0 15,-36-18-15,70 54 16,-17-19-16,-71 1 16,53 17-16,-88-53 15,71 36-15,17 17 16,0-17-16,18 17 15,0-18-15,-88-52 16,70 35-16,18 53 16,-1-36-16,-34-17 15,35 35-15,0-35 16,0 0-16,17 18 16,-17-18-16,0 17 15,-53-35 1,70 18-16,-52-35 15,70 53-15,-71-36 16,71 35-16,-17-34 16,-36-1-16,36 0 15,-19 18-15,1-35 16,35 35-16,-17-36 16,52 1-16,-17 0 15,35 35-15,-106-53 16,36 0-16,17 0 15,-35 0-15,-36 0 16,36 0-16,-18-18 16,-70 18-16,17 0 15,18 0-15,0-18 16,-35 1-16,-1 17 16,1-18-1</inkml:trace>
  <inkml:trace contextRef="#ctx0" brushRef="#br0" timeOffset="50383.7278">21555 11130 0,'0'17'110,"0"19"-95,0-19-15,0 19 16,0 17-16,0-18 15,0 0-15,0-17 16,0-1-16,0 1 16</inkml:trace>
  <inkml:trace contextRef="#ctx0" brushRef="#br0" timeOffset="51456.3479">20602 11677 0,'0'-18'15,"0"-17"1,0-1-16,18-16 16,17-19-16,18 0 15,-18 18-15,18 1 16,0-1-16,35 0 15,36-18-15,-36 54 16,0-1-16,53 0 16,-35 1-16,35-1 15,-17 18-15,-1 0 16,36 0-16,-18 0 16,-53 0-16,53 35 15,-17 36-15,-1-18 16,-34 0-16,52 17 15,-18 18 1,18 18-16,-17-18 16,17 18-16,-141-18 15,123 1-15,-70-54 16,124 53-16,-54 0 16,36-17-16,-36 35 15,-17 0-15,0-36 16,35 1-16,-53 34 15,36-16-15,-18-19 16,17 18-16,-17-35 16,17 18-16,1 35 15,17-71-15,-18 36 16,36-1-16,-18-17 16,0 0-16,89 17 15,-1-34-15,-53 17 16,1-53-16,-54 0 15,1 0-15,-1 0 16,18 0-16,0 0 16,0 0-16,-35 0 15,-53 0-15,35 0 16,1 0-16,-19 0 16,-52 0-1,-1 0 1,1-18-1</inkml:trace>
  <inkml:trace contextRef="#ctx0" brushRef="#br0" timeOffset="105519.4644">8943 8660 0,'53'0'47,"53"0"-47,35-17 15,70 17-15,1 0 16,-36 0-16,89 0 16,-18 0-16,18 0 15,-36 0-15,0 0 16,-17 0-16,-71 0 16,-35 0-16,-36 0 15,-17 0-15,-35 0 16,0 0-16</inkml:trace>
  <inkml:trace contextRef="#ctx0" brushRef="#br0" timeOffset="105864.4773">10795 8025 0,'-18'124'16,"18"-36"-16,0 35 15,0 36-15,0 0 16,0 17-16,0-17 16,0-35-16,0-1 15,0-70-15,18 0 16,-18-35-16,18-1 31,17-34-15,-35-19-1,0-52-15</inkml:trace>
  <inkml:trace contextRef="#ctx0" brushRef="#br0" timeOffset="106311.9156">10742 8096 0,'35'-18'15,"54"18"-15,34 36 16,53-1-16,18 0 16,0 0-16,-52-17 15,-19 17-15,-17 1 16,-88-36 15,-36 35-15,0 0-16,-88 18 15,54 0-15,-72 35 16,36-35-16,-71 53 16,-35-18-16,53 0 15,-18 36-15,0-18 16,36 17-16,35-52 15,53-18-15,-54-1 16,54-16-16,17-36 16,18 17-16</inkml:trace>
  <inkml:trace contextRef="#ctx0" brushRef="#br0" timeOffset="119815.484">30974 1640 0,'-53'35'16,"0"-35"-16,-17 53 16,-19-17-16,-34 34 15,-1-17-15,-34 0 16,-19 35-16,36-17 15,-35 17-15,-1 35 16,-17 18-16,18-35 16,0 35-16,-54 36 15,54-54-15,17-35 16,53 1-16,-17-1 16,88-53-16,-1-17 15,36-1-15,71-17 328,70 53-312,0-53-16,53 0 16,-106 0-16,53 18 15,0-18-15,-35 0 16,-35 0-16,17 0 15,-53 0-15,18 0 16,-17 0 0,-19 0-16,1-18 15,-1 1 17,-17-19-17,0 1 1,0 0-16,0-18 15,0 35-15,0-35 16,0 0-16,0 1 16,0-1-16,0-36 15,-35 19-15,-53-1 16,17-52-16,-34-1 16,16 36-16,-16-18 15,34 36-15,36 35 16,-36-18-16,18 17 15,36 19-15,-1 17 16,0-18-16,-17 18 156,35 35-156,-35-17 16,35 0-16,-36 52 16,1-52-16,18 35 15,-19 17-15,-17 1 16,18 17-16,0-35 15,-18 53-15,-18 0 16,18 17-16,-17 18 16,17-17-16,18-71 15,-18 70-15,17-70 16,36 35-16,-17-53 16,17-17-16,-18 17 15</inkml:trace>
  <inkml:trace contextRef="#ctx0" brushRef="#br0" timeOffset="128374.8958">22931 4692 0,'70'17'15,"71"19"-15,36-1 16,-107 53-16,159-35 16,36-18-16,105 18 15,89 35-15,-159-70 16,159 35-16,-1 35 15,54-17-15,-248-54 16,36 54-16,-35-54 16,-124-17-16,70 0 15,-87 18-15,-18-18 16,0 18-16,17-1 16,-35-17-16,18 36 15,-88-36-15,35 17 16,-18-17-16,0 0 15,-17 0-15,17 0 16,-17 0 0,-1 0-16</inkml:trace>
  <inkml:trace contextRef="#ctx0" brushRef="#br0" timeOffset="214271.5359">14023 811 0,'0'-18'94,"35"18"-94,36 53 15,17 0-15,35 53 16,-34-35-16,16-1 15,19 18-15,-106-70 16,70 70-16,35 0 31,-105-70-31,-1 0 16,-17-36 62,0-17-62,0 0-16</inkml:trace>
  <inkml:trace contextRef="#ctx0" brushRef="#br0" timeOffset="214695.5001">14799 987 0,'-18'0'16,"-17"0"-1,-18 0 1,18 0-16,-36 36 16,-17-1-16,0-17 15,17 35-15,-17-1 16,0 1-16,17 0 16,1-35-16,35 17 15,-18-17-15,35 0 16,18-1-16,0-34 94,53-19-94,0 19 15</inkml:trace>
  <inkml:trace contextRef="#ctx0" brushRef="#br0" timeOffset="215664.3878">15699 952 0,'-18'-17'16,"0"-1"-16,18-35 15,-17 35 1,17 1-16,-18-1 16,18 0-1,-18 1-15,-17 17 16,18 0-1,-1 0-15,-35 0 16,18 17-16,-36 19 16,18-1-16,18 0 15,-89 1-15,107 16 16,-18-34-16,35 0 16,0 17-16,0 0 15,0-17-15,0 0 16,0 34-1,52-52-15,1 18 16,0-18-16,18 0 16,35 0-16,-36-18 15,1 1-15,-1-18 16,-17-1-16,-35 36 16,0-35-16,-1 35 15,-17-18 1,-35 54 62,35 17-62,-53-1-16,18 1 15,-1 18-15,36-18 16,0-18-16,-17 36 15,-1-18-15,18-18 16,0 0-16,-17-17 16,17-1-16,-18 1 15,0-18-15,18 18 16,-17-18-16,-19 17 16,19-17-16,-19 0 15,1 0-15,0-17 16,-18-1-16,0 18 15,0-18-15,18 1 16,17 17 0,18-18 15</inkml:trace>
  <inkml:trace contextRef="#ctx0" brushRef="#br0" timeOffset="216575.9739">16316 652 0,'-18'71'16,"-17"-36"-16,17 36 15,1-18-15,-19 0 16,19 52-16,17-52 16,-18 0-16,18 18 15,0-18-15,0-18 16,0 0-16,-17 1 15,17-19-15,0 1 16,-18-18 0,36 0 31,-18-18-47,17-52 15,1 17-15,-1 0 16,1 0-16,-18 35 15,35-17-15,-35 17 16,36 1-16,-19 17 16,-17-18-16,36 18 15,-19 0 1,1 0-16,0 0 16,17 18-1,-35-1-15,17 19 16,1-19-1,-18 1-15,0 17 16,0 0-16,0-17 16,-18 0-1,18 17-15,-35-17 16,18 17-16,-1-17 16,-17-1-16,17 1 15,-17-18-15,17 0 16,-17 0-1</inkml:trace>
  <inkml:trace contextRef="#ctx0" brushRef="#br0" timeOffset="217263.4152">16845 1040 0,'-17'36'16,"-19"-19"-16,19 19 15,-1-19-15,18 1 16,0 17-16,0 18 16,0-18-16,0 1 15,0 17-15,0-36 16,0 36-16,35-18 16,1 1-1,-1-36-15,18 0 16,0 0-16,0 0 15,-1 0 1,-16 0-16,17 0 16,-18-36-16,-17 19 15,17-19-15,-35-16 16,0 16-16,0 1 16,0-18-16,0 18 15,-18-1-15,-35-34 16,0 52-16,-52-17 15,34 17-15,-17-17 16,17 35-16,18 0 16,-17 0-16,34 0 15,19 0-15,-18 0 16,52 35 46,18-35-46,-17 0 0</inkml:trace>
  <inkml:trace contextRef="#ctx0" brushRef="#br0" timeOffset="218044.1923">17745 1005 0,'-18'0'16,"-35"0"-16,0 18 16,36-18-16,-19 17 15,-17 1-15,53 0 16,-17-18-16,17 17 15,-18 1-15,0 0 16,18-1-16,0 1 16,0 17-16,0-17 15,0 17 1,0 0 0,0-17-16,36 17 15,-36-17-15,17 17 16,1-17-16,17-1 15,18 1-15,18-18 16,-18 0-16,0 0 16,-18-18-16,0 1 15,-17-1-15,-18 1 16,17-1-16,-17 0 16,0 1-16,0-1 15,0-17-15,0-1 16,0 19-1,-17-19-15,17 19 16,-35-1-16,-18 1 16,17-1-16,-17 18 15,1-18-15,-19-17 16,0 17-16,36 18 16,-35 0-16,17 0 15,35 0-15,0 0 31</inkml:trace>
  <inkml:trace contextRef="#ctx0" brushRef="#br0" timeOffset="218647.0557">18468 935 0,'-88'35'0,"52"-18"16,-16 1-16,16-18 16,19 18-16,-19-1 15,19 1 1,17 17 15,17-17-15,36 0-16,-35-1 15,35 18 1,-36-35-16,1 18 16,35 35-16,-18-35 15,-17-1-15,0-17 16,-1 36-16,-17-19 31,0 1-15,0 17-16,-35-35 15,-36 0-15,36 0 16,-35 18-16,17-18 16,17 0-16,-17 0 15,36 0-15,-18 0 16,17 0 31</inkml:trace>
  <inkml:trace contextRef="#ctx0" brushRef="#br0" timeOffset="219087.3577">18662 1076 0,'35'-18'47,"-17"18"-47,35 0 16,17-18-16,19 18 15,-54 0-15,71 0 16,-36-35-16,-52 35 15,17 0 1,36-18-16,-54 1 16,19 17-16,-19 0 15,1-18 17</inkml:trace>
  <inkml:trace contextRef="#ctx0" brushRef="#br0" timeOffset="219599.8832">19032 758 0,'-17'18'16,"-19"35"-16,36-18 15,0 18-15,-17 0 16,17 0-16,0 0 16,0 17-16,0-17 15,0 0-15,0 0 16,0-18-16,35 18 16,-17-18-16,17 1 15,-17-19-15,-1-17 16,19 0-16,34 0 15,-17 0-15,18 0 16,17-17 0,-35-1-16,35-35 15,-35 53-15,17-17 16,-34-1-16,17 0 16,-36 1-16,1 17 15,-1 0 1</inkml:trace>
  <inkml:trace contextRef="#ctx0" brushRef="#br0" timeOffset="382840.0183">14746 3369 0,'0'194'32,"0"-106"-32,18 35 15,-18 19 1,0-1-16,17-18 15,1 18-15,0-53 16,-1 1-16,-17-1 16,0-71-16,0 36 15,0-35 1,18 0-16,0-18 62,-18-18-46,35-70-16,-18 17 16,36 18-16,-17-17 15,-19 34-15,36-16 16,-17 16-16,-1 19 16,0-1-16,0 0 15,18 18-15,-35 0 16,17 18 15,-35 17-31,18 36 16,-18-36-16,0 18 15,0-18-15,0 1 16,0-1 0,0-18-16,0 1 15,-18 0-15,-35-1 16,0-17-16,18 18 15,-18-18-15,18 18 16,-18-18-16,35 0 16,18 17-16,-17-17 15,-1 0-15,0 0 16</inkml:trace>
  <inkml:trace contextRef="#ctx0" brushRef="#br0" timeOffset="383759.7177">15840 3316 0,'-18'70'16,"-17"54"-16,0-18 15,-1 17-15,19 1 16,-19-1-16,19-35 15,-1 18-15,18-35 16,-35 52-16,35-52 16,0-18-16,0-18 15,0 18-15,0 0 16,0-36-16,0 36 16,17-53 62,36 0-78,0 0 15,18 0-15,-18 0 16,17 0-16,-17 0 16,0 0-16,0-17 15,0 17-15,-35-18 16,34 0-1,-34-17-15,0 17 16,-18 1-16,0-19 16,0-16-16,0-1 15,0 17-15,0 1 16,0 17-16,0-17 16,0 0-16,-18 35 15,18-18-15,-18 18 16,1 0-1,-1 0 1,1 0-16,-19 0 16,19 0-16,-1 18 15,0 35-15,-17-18 16,17-17-16,-17 35 16,35-18-16,-17 18 15,17-18-15,0 0 16,0 1-16,0-1 15,17 18-15,1-53 16,-1 18-16,1-1 16,53 18-16,-18-35 15,-1 0-15,19 0 16,-36 0-16,36 0 16,-71-17-1,53 17-15,-36-18 16,36 1-16,-53-1 15,18 0-15,0 1 16,-1-1-16,-17 0 16</inkml:trace>
  <inkml:trace contextRef="#ctx0" brushRef="#br0" timeOffset="384376.0767">16633 4339 0,'0'70'16,"0"-17"-16,0 18 16,0-18-16,0 35 15,0-17-15,18-1 16,-18-35-16,0 1 15,18-19-15,-18 1 16,0-71 62,17-35-78,19 35 16,17-53-16,-36 71 15,19-36-15,-1 36 16,-35 17-16,35-17 16,-17 35-16,-18-18 15,17 36 32,1 17-47,-18 36 16,18-36-16,17 36 15,-35-36-15,18 36 16,-18-36-16,17 0 16,1 0-1,-18-17 1,0 0 46,35-18-46,-35-18-16</inkml:trace>
  <inkml:trace contextRef="#ctx0" brushRef="#br0" timeOffset="385367.0324">17692 4445 0,'0'0'0,"-35"-18"16,35 0-16,-18 1 15,-35-1-15,35 18 16,1 0-16,-19 0 16,19 0-16,-36 18 15,18 35 1,-1 0-16,36-1 16,-35 1-16,17 36 15,1-36-15,17-1 16,0-16-16,0 17 15,0-36-15,17 71 16,1-88 0,0 18-1,-1 0-15,1-18 16,35-18-16,-18-17 16,18-18-16,0 0 15,-35 0-15,-1-17 16,36-36-16,-18-18 15,18 36-15,-35-35 16,17-1-16,1-35 16,-19 18-16,1 0 15,17-18-15,-17 1 16,-1 17-16,-17 17 16,18 36-16,-18 17 15,0 18-15,0 18 16,0 17-16,0 1 15,0 70 48,0 35-63,18 0 16,-18 0-16,35 36 15,-35-54-15,18 54 16,-1-18-16,-17 35 15,18-53-15,0 0 16,-18 36-16,35-36 16,-35 35-16,35-35 15,-35 1-15,18-19 16,-18-17-16,0-18 16,17 1-16,1-19 15</inkml:trace>
  <inkml:trace contextRef="#ctx0" brushRef="#br0" timeOffset="385575.7677">18239 4991 0,'0'18'0,"0"35"16,17-35-1,-17-1 1</inkml:trace>
  <inkml:trace contextRef="#ctx0" brushRef="#br0" timeOffset="386022.4288">18662 4321 0,'0'18'16,"0"35"-16,0 0 15,18-18-15,-1 18 16,-17-18-16,18 36 15,-18-36-15,17 36 16,-17-36-16,18-18 16,0 1-16,-18 0 15,0-1-15</inkml:trace>
  <inkml:trace contextRef="#ctx0" brushRef="#br0" timeOffset="386351.3469">18591 3880 0,'0'53'31,"0"-18"-31,0 1 16,0-19-16,18 19 15,0-19-15,-1 1 16,1-18 0,-18 18-1</inkml:trace>
  <inkml:trace contextRef="#ctx0" brushRef="#br0" timeOffset="386976.1442">19032 4268 0,'18'53'16,"-18"-35"-16,18 70 16,-1-53-16,1 36 15,-18-18-15,18 0 16,-1 0-16,-17-36 15,0 36-15,18-35 16,-18-53 47,17-18-48,1-36-15,-18 19 16,35 17-16,1-18 15,-19 36-15,1 17 16,0-17-16,-1 35 16,1 0 31,0 53-32,17 35-15,-18-17 16,1-18-16,0 35 15,-1-53 1,1-17-16,0 17 16,-18-17-1,17-18 32,19-18-31,-19 1-16</inkml:trace>
  <inkml:trace contextRef="#ctx0" brushRef="#br0" timeOffset="387726.8931">19985 4198 0,'-18'0'16,"1"0"0,-1 0-16,-17 0 15,17 0-15,-35 0 16,35 53-16,-17 0 15,0 17-15,0 18 16,17-17-16,18-1 16,0-17-16,0 18 15,18-1-15,17-34 16,0-1-16,0 0 16,-17-35-16,0 0 15,52 0-15,-17-35 16,-18 0-1,18-53-15,-35 35 16,17-53-16,-35 70 16,0 1-16,0 18 15,0-1-15,0 53 63,0 36-48,-17 35-15,17-1 16,0-34-16,-18 52 16,0 1-16,1-36 15,17 0-15,0-35 16,-18 0-16,18 0 16,-18-18-16,1 1 15,-18 17-15,-1-36 16,19 1-16,-54 17 15,1-35-15,-19 18 16,36-1-16,-70-17 16,70 0-16,-17 0 15,52 18-15,-17-18 16,-1 0 0,19 0-16,-1 0 15,18 18-15</inkml:trace>
  <inkml:trace contextRef="#ctx0" brushRef="#br0" timeOffset="389967.6469">15804 6173 0,'-35'0'0,"-35"0"16,34 0-16,-17 0 15,-17 0-15,-36 0 16,53 36-16,18-19 15,-18 1-15,0 17 16,18 0-16,35-17 16,0 0-16,0 17 15,0 18 1,17-35 0,36 34-16,-35-34 15,52 53-15,-34-54 16,-36 1-16,17-18 15,1 18-15,17 17 16,-17 0 0,-18-17-16,0-1 15,0 1-15,0 0 16,-18 17-16,1 0 16,-19 0-16,1-17 15,17 0-15,-34-1 16,16-17-16,-17 18 15,36-18-15,-19 0 16,19 0 0,17-18 62</inkml:trace>
  <inkml:trace contextRef="#ctx0" brushRef="#br0" timeOffset="390326.6982">15663 6544 0,'18'0'15,"17"0"-15,-17 0 16,17 0-16,18 0 16,0 0-16,35 0 15,-53-18-15,36-17 16,-18 35-16,-35 0 15,34-18-15,1 1 16,-17 17-16,-1-18 16,-17 18-16,-1-18 15,-17 1 1,0-1 0</inkml:trace>
  <inkml:trace contextRef="#ctx0" brushRef="#br0" timeOffset="390679.8824">16281 6297 0,'-18'-18'15,"-17"36"1,-1 35-16,19 0 16,-36 35-16,18-18 15,-1 19-15,19-1 16,17 0-16,-18-18 16,0-17-16,18 0 15,0-35-15,0 17 16,0-17-16,0-1 15,18 1-15,0-18 32,-1 0-32,1 0 15,35 0-15,-18-18 16,36 1 0</inkml:trace>
  <inkml:trace contextRef="#ctx0" brushRef="#br0" timeOffset="391343.3665">16828 6561 0,'0'-17'16,"-18"-1"-16,0 0 16,1 1-16,-1-1 15,-17 18 1,-1 0-16,19 0 16,-19 0-16,1 0 15,18 53-15,-19 0 16,36-18-16,-17 36 15,17-36 1,0 36-16,0-36 16,0 18-16,0-18 15,0-17-15,35-1 16,-17-17-16,17 18 16,0-18-16,0-18 15,18 1-15,18-54 16,-36 36-16,18-53 15,-35 52-15,17-34 16,-17 35-16,-1-18 16,-17 35 31,-17 36-32,17 35-15,-18-18 16,18 18-16,0 0 15,0 0-15,0-36 16,0 1-16,0 17 16,35-17-1,1-18 1,-1 0-16,18 0 16,-18 0-16,0 0 15,1 0-15,-1-53 16</inkml:trace>
  <inkml:trace contextRef="#ctx0" brushRef="#br0" timeOffset="391751.4739">17674 6508 0,'-35'0'15,"-18"0"-15,0 0 16,0 0-16,18 36 16,-18-19-16,35 1 15,18 17-15,-17-17 16,17 17-16,0 0 15,0 18-15,0-17 16,0 17-16,53-18 16,-18 18-16,0-36 31,-17-17-15,35 0-1,0 0-15,-18 0 16,0-35-16,-17 17 15,-1-34-15,1 16 16,0 1-16</inkml:trace>
  <inkml:trace contextRef="#ctx0" brushRef="#br0" timeOffset="392166.8162">17974 5785 0,'18'71'15,"-1"-1"-15,36 36 16,-17 0-16,-1 0 15,-18 17-15,1-34 16,0 16 0,-18-34-16,17 35 15,-17-36-15,0-17 16,0 0-16,0-18 16,-17 1-16,-1 17 15,18-36-15,0 1 16,18-18 62</inkml:trace>
  <inkml:trace contextRef="#ctx0" brushRef="#br0" timeOffset="392679.8604">18556 6350 0,'-53'53'0,"36"-18"16,-19 0-16,-17 0 15,0 1-15,36-19 16,-54 19-16,54-1 16,-1-35-16,18 18 15,-18-18-15,18 35 16,0-18-1,0 1 1,18 17 0,0-17-16,17 0 15,0-1-15,36 36 16,-18-35-16,17-1 16,-52 1-16,17 0 15,0-1-15,-17-17 16,0 0 15,-1 0-15,1 0 15,0 0-15</inkml:trace>
  <inkml:trace contextRef="#ctx0" brushRef="#br0" timeOffset="392991.8141">18821 6508 0,'17'36'15,"-17"-1"-15,0 18 16,18 17-16,0 1 16,-1 0-16,19-1 15,-36-35-15,17 18 16,1-17-16,-1-36 16,-17 17-16</inkml:trace>
  <inkml:trace contextRef="#ctx0" brushRef="#br0" timeOffset="393279.596">18856 6209 0,'0'-18'47,"18"36"-31</inkml:trace>
  <inkml:trace contextRef="#ctx0" brushRef="#br0" timeOffset="393855.3566">19209 6667 0,'0'18'16,"0"17"-16,17-17 15,-17-1 1,0 1-16,0 0 16,18-36 46,-18 0-62,18-17 16,-1-18-16,-17-17 15,18 34-15,17-52 16,-17 35-16,0 18 16,-1 0-16,1-1 15,-18 19 32,35 52-31,-17 53-1,-1-52-15,1 16 16,0 37-16,52-19 16,-35-17-16,-17-35 15,0-1-15,17 36 16,-17-53-16,35 0 16,-18 0-16,0 0 15,0 0-15,36 0 16,-36-35-16,0 35 15</inkml:trace>
  <inkml:trace contextRef="#ctx0" brushRef="#br0" timeOffset="394495.6365">20108 6314 0,'-17'-17'0,"-1"17"15,-35 0-15,35 17 16,-34 54 0,34-53-16,18 17 15,0 18-15,0-18 16,0 18-16,0 0 15,18-18-15,-18-17 16,35 17-16,-18-35 16,19 0-16,-19 0 15,36 0-15,0 0 16,-17-35-16,-1 17 16,-18-17-16,1 17 15,0 1-15,17 70 78,-17 17-78,-1 36 16,-17-18-16,0 0 16,18 0-16,0-35 15,-18 0-15,0 18 16,0-18-1,0-18-15,0 18 16,0-35-16,-36 17 16,1 0-16,0-35 15,-36 0-15,18 0 16,0 0-16,36 0 16,-19 0-1,19 0 32</inkml:trace>
  <inkml:trace contextRef="#ctx0" brushRef="#br0" timeOffset="926966.8618">17833 11377 0,'-18'-53'16,"-35"0"-16,18 18 16,-35-36-16,-1-17 15,-17 0-15,-18-1 16,-18 1 0,19 0-16,-36-18 15,-1-17-15,-122 17 16,70 18-16,-88 0 15,88-18-15,-71 53 16,-17-18-16,17 36 16,-17-18-16,-18 35 15,71-17-15,-53 35 16,70 0-16,-53 0 16,36 35-16,-18 18 15,53 53-15,-53-18 16,35-17-16,1 17 15,105-17-15,-88-1 16,35 1-16,36 35 16,-18-1-16,52-34 15,36 17-15,1-17 16,-1 35-16,17-18 16,-17-18-16,36-17 15,17 0-15,0 0 16,0-18-16,0 1 15,0-1 1,0 18-16,70 17 16,19 19-16,-54-36 15,53 35-15,-53 0 16,89-18-16,52 1 16,-88-18-16,18 17 15,88 1-15,159 53 16,-300-19-16,106-34 15,158-1-15,36-52 16,-141 0-16,-1-1 16,71 19-16,-87-36 15,87 0-15,-18 0 16,19 0-16,52 0 16,-53 0-16,-18-18 15,-34-17-15,-36 17 16,-18-35-16,-17 18 15,-36 0-15,-17-1 16,0-17-16,-35 1 16,17-1-16,-18 0 15,1-18-15,-53 53 16,34-70-16,-52 53 16,18-53-16,-18 17 15,35-35 1,1 36-16,-1-18 15,0 17-15,-17 1 16,35 17-16,-53 17 16,17-17-16,-17 1 15,18-19-15,-18 36 16,0-18 0,0 18-16,0-1 15,0 1-15,0 17 16</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3:34:02.322"/>
    </inkml:context>
    <inkml:brush xml:id="br0">
      <inkml:brushProperty name="width" value="0.05292" units="cm"/>
      <inkml:brushProperty name="height" value="0.05292" units="cm"/>
      <inkml:brushProperty name="color" value="#FF0000"/>
    </inkml:brush>
  </inkml:definitions>
  <inkml:trace contextRef="#ctx0" brushRef="#br0">23319 8960 0,'-53'0'15,"-18"0"-15,1 0 16,-54 0-16,-17 0 16,0 0-16,0 0 15,0 18-15,17 35 16,-35 0-16,54 17 15,-19 1-15,36 17 16,35 18-16,0 17 16,35 1-16,1 17 15,17 0-15,0-70 16,53 34-16,35 37 16,-35-107-16,17 35 15,72-17-15,-1-17 16,35-36-16,-17-18 15,52-53-15,19 18 16,34-70-16,-123 52 16,18-34-16,-71 34 15,-52 18-15,-19 0 16,-17 0-16,0-17 16,0-1-16,-70-70 15,-36 18-15,-18 17 16,-17 0-16,-35 18 15,17 17 1,-35-17-16,53 35 16,53 0-16,35 53 15,18 0-15,-1 0 16,19 0 46</inkml:trace>
  <inkml:trace contextRef="#ctx0" brushRef="#br0" timeOffset="1966.9807">21008 11165 0,'-35'53'0,"17"0"15,-17 0-15,17-18 16,18-17-16,0 17 15,0-17-15,0-1 16,0 1 0,0 17-16,18-17 15,-1 17-15,54 0 16,-1-35-16,19 36 16,-19-36-16,54 17 15,-18 1-15,17-18 16,-35 0-16,-53 0 15,1 0-15,34-18 16,-70 1-16,36-19 16,-36 1-16,17-18 15,-17 18-15,0-18 16,0-18-16,0 1 16,-17-18-16,-72-18 15,1 18-15,-35 17 16,-1 1-16,18 17 15,18 35 1,0-17-16,53 35 16,-18 0-16,18 0 15,-1 0-15,19 0 16,-19 35-16,19-17 16,17 17-16,-18 35 15,18-34-15,0 34 16</inkml:trace>
  <inkml:trace contextRef="#ctx0" brushRef="#br0" timeOffset="2815.3211">20973 12082 0,'0'0'0,"-36"36"16,19-19-16,-1 1 16,-17-1-16,0 19 15,17-19-15,18 1 16,-35 17-16,17 18 15,-17-35-15,35 35 16,-18-18-16,0 0 16,1 18-16,17 18 15,0-18-15,0 17 16,70 1-16,-34-53 16,34-1-16,36-17 15,-18 18-15,36-18 16,-36 0-16,-53 0 15,18 0-15,-18 0 16,-17-18-16,17 1 16,-35-1-1,0-17 1,0 17-16,0-17 16,-35-18-16,0 0 15,-18-35-15,17 52 16,1 19-16,0-19 15,17 19-15,-17 17 16,-18 0-16,18 0 16,0 0-16,-1-18 15,1 18-15,0 0 16,17 0-16,0 0 16,1 0-16</inkml:trace>
  <inkml:trace contextRef="#ctx0" brushRef="#br0" timeOffset="14024.2056">21114 12188 0,'-71'0'15,"-17"0"1,35 0-16,-17 0 15,-19 0-15,36 0 16,-17 0-16,35 18 16,17 17-1,-17-17-15,35 35 16,-18 0-16,0 17 16,18-17-16,0 35 15,0 0-15,0 18 16,18 18-16,17-54 15,18 18-15,0-17 16,0-36-16,0 1 16,18-19-16,17-17 15,0 18-15,-18-18 16,54 0-16,35-71 16,-36-17-16,54-35 15,-19 17-15,-17-18 16,-17-34-16,-71 87 15,-53-35-15,0 18 16,0-18-16,-18 36 16,-70-19-16,0 1 15,70 35-15,-141-53 16,71 71-16,-88-18 16,123 53-16,-35-35 15,-1 35-15,19 18 16,-1 17-16,36-17 15,0-1 1,0 18-16,35 18 16,-36-17-16,36-1 15,0 0-15,-35 0 16,35 18-16,0-35 16,0 17-16,0-17 15,0 0-15,0 17 16,0-18-16,0 1 15,0 0 1,0 17 0</inkml:trace>
  <inkml:trace contextRef="#ctx0" brushRef="#br0" timeOffset="18519.4698">21026 10548 0,'-18'0'0,"-17"0"16,17 35-16,-17-17 15,-18 35-15,-18-1 16,36 19-16,0-18 16,-18 35-16,35-35 15,1 0-15,-1 18 16,18-19-16,0 19 15,18 0 1,-1-19-16,18-16 16,36 52-16,35-17 15,-18-19-15,-35-52 16,70 0 0,-17 0-16,71 0 15,-36 0-15,-18-35 16,-17-18-16,-53 18 15,35-36-15,-17 1 16,-54 35-16,1-18 16,0-53-16,-18 53 15,0-18-15,0-17 16,-71-18-16,18 71 16,18-53-16,-18 53 15,-18-36-15,-17 36 16,-18-1-16,18 19 15,-18-18-15,36 17 16,-18 0-16,52 18 16,1 0-16,0 0 15,-1 18-15,19-18 16,-1 18-16,1-18 16,-19 17-16,19 1 15,-19-1 1,19-17-16,-1 18 15,0 0-15</inkml:trace>
  <inkml:trace contextRef="#ctx0" brushRef="#br0" timeOffset="19751.4525">21766 11994 0,'-17'0'16,"17"-18"-16,-36 1 15,19 17-15,-54 0 16,1-18-16,-1 18 16,-17 0-16,0 0 15,-18 0-15,18 0 16,17 0-16,-35 35 15,1 18-15,16 0 16,1 0-16,-18 71 16,36-71-16,17 52 15,35 1-15,1 18 16,-1-36-16,18-35 16,0 35-16,35 36 15,0-54-15,1 18 16,52 0-16,-17-35 15,-19-35-15,37 17 16,-36-17-16,52-18 16,1 0-16,18-18 15,-1-35-15,1-52 16,17 34 0,-18-52-16,-35 34 15,18-52-15,-53 18 16,0 17-16,-35-18 15,-1 54-15,-17 17 16,0-18-16,-53-17 16,-17 0-16,35 53 15,-36-18-15,0 0 16,36 18-16,0 17 16,17 18 15</inkml:trace>
  <inkml:trace contextRef="#ctx0" brushRef="#br0" timeOffset="24896.6378">7938 3739 0,'17'0'62,"1"18"-46,-18 52-16,35 54 16,-17-18-16,17-1 15,0 54-15,18 0 16,18 0-16,-36-36 16,0 1-16,1 34 15,-19 1-15,54 0 16,-36 0-16,36 52 15,-19-17-15,-34 0 16,0 0-16,17 18 16,-17 0-16,17-1 15,18-70-15,-18 54 16,0-37-16,1-17 16,-1-17-1,0-18-15,18 35 0,-18-35 16,-35 17-16,0-17 15,36 0-15,-1 0 16,-17 17-16,-1 18 16,-17 0-16,18 0 15,0 18-15,-18 35 16,17-53-16,-17-17 16,36 17-16,-19 0 15,1-35 1,-1-53-16,36 17 15,-53 54-15,36-36 16,17 35-16,-1 19 16,-16-54-16,17 35 15,0-17-15,17 35 16,-17-70-16,0 17 16,-18 18-16,18-36 15,0 19-15,-18-1 16,36 0-16,-18-18 15,-18-17-15,18 0 16,18 35-16,-19-35 16,19 36-16,0-19 15,-18-17-15,35 35 16,0-17-16,-53-18 16,18-53-16,-18 35 15,-17-17-15,17 17 16,1-35-16,-36 18 15,35-1-15,-18 1 16,19-1-16,-36 1 16,35 0-16,18-1 15,-18 1 1,0 0 0,1-18-16,-1 0 15,0 17-15,-17 19 16,35-36-16,-53 17 15,35 19-15,0-36 16,18 17-16,36 1 16,-37-18-16,1 17 15,18-17-15,17 18 16,0 0-16,1-18 16,16 35-16,-34-35 15,17 18-15,36-18 16,-19 17-16,-34-17 15,17 0-15,36 0 16,-36 0-16,18 0 16,17 0-16,-35 0 15,1 0-15,69 0 16,-70 0-16,54 0 16,-1 0-16,-71 0 15,54 0-15,17 0 16,-18 0-16,-34 0 15,-1 0 1,0 0-16,18 0 16,-36 0-16,-34 0 15,52 0-15,35 18 16,-52-18-16,-36 0 16,36 0-16,-18 18 15,70-18-15,-17 17 16,0 1-16,17-1 15,-70-17-15,71 18 16,-19 0-16,19-1 16,-1 1-16,-17 0 15,-18-1-15,1 19 16,-37-36-16,37 0 16,-19 0-16,36 0 15,-35 0-15,-1 0 16,36 0-16,0 0 15,17 0-15,36 0 16,-36 0-16,36 17 16,-35 1-16,17-1 15,0 19-15,-18-36 16,1 35-16,-1-17 16,-17-1-1,-18-17-15,18 18 16,-35 0-16,35-18 15,-18 17-15,18-17 16,-18 0-16,-18 0 16,1 0-16,35 0 15,-53 0-15,17 0 16,1 0-16,-1 0 16,1 0-16,-1 0 15,1 0-15,-18 0 16,17 0-16,19 18 15,-19-1-15,1 1 16,-18 0-16,17-18 16,-34 0-16,52 0 15,35 0-15,-17 0 16,18 0-16,-36 0 16,35 0-16,-52 0 15,35 0-15,-18 0 16,-35 0-16,70 0 15,54-18-15,-36 18 16,-88-18-16,88 18 16,0 0-16,-18 0 15,18 0 1,-52 0-16,16 0 16,19-35-16,-36 35 15,18-17-15,-18-1 16,0 0-16,-17-17 15,-36 35-15,71-18 16,-71 18-16,18-17 16,0-19-16,0 36 15,53 0-15,-71-17 16,-17 17-16,52 0 16,1 0-16,-36 0 15,-17 0-15</inkml:trace>
  <inkml:trace contextRef="#ctx0" brushRef="#br0" timeOffset="76407.7684">22754 5168 0,'18'0'62,"52"0"-62,1 18 16,17-1-16,36 1 15,17-18-15,-35 0 16,-18 0-16,35 0 16,-70 0-16,35 0 15,0 0-15,54 0 16,-37 0-16,-34 0 16,17 0-16,-35 0 15,35 0-15,18-18 16,-18-17-16,-17-18 15,-36 35 1,36-35-16,-36 18 16,18 0-16,-18 0 15,-17-1-15,-18 19 16,0-19-16,0 19 16,0-36-16,-35-18 15,-36 18-15,36 0 16,-53-17-16,-18-1 15,70 54-15,-34-36 16,-36 0-16,-17 0 16,17 0-16,35 18 15,-35 17-15,0-17 16,1 17-16,-1 18 16,35 0-16,1 0 15,17 0-15,-18 0 16,-17 18-16,35-1 15,-35 36-15,17 0 16,-17 0-16,35-18 16,-35 1-16,0 17 15,53-18-15,-18 0 16,17 0-16,1 18 16,17-17-16,18-1 15,0 0 1,0 1-16,0 16 15,0-16-15,0-1 16,18 36-16,0-54 16,-18 36-16,17 0 15,19-35-15,-36 17 16,53 18-16,-36-18 16,1-35-16,17 35 15,-17-35-15,-1 18 16,1 0-16,0-18 15</inkml:trace>
  <inkml:trace contextRef="#ctx0" brushRef="#br0" timeOffset="78679.4578">8431 16739 0,'36'0'16,"69"0"0,19 0-16,17 0 15,88 0-15,1 0 16,70 18-16,123-18 16,318 35-1,-18-53-15,-141 36 0,71 105 16,-124-105-1,159 17-15,-106-35 16,35 0-16,1 0 16,140 0-16,-17 36 15,211-36-15,-176 35 16,-105-35-16,-54 0 16,-141 0-16,-35-18 15,-106 18-15,54 0 16,-1 0-16,141 0 15,141 0-15,-123 18 16,-106 35-16,0-53 16,-106 0-16,159 17 15,-212-52-15,-17-18 16,52 18-16,89-18 16,-124 18-16,-106-1 15,89 1-15,-89 0 16,-17 17-16,0-35 15,-18 53-15,-53-17 16,-35-1-16,0 18 16,-35 0-16,-1 0 93,-17-18-93,-53 1 16,-52 17-16,16 0 16,-34 0-16,-18 0 15,88 0-15,0 0 16,-53 0-16</inkml:trace>
  <inkml:trace contextRef="#ctx0" brushRef="#br0" timeOffset="79503.6098">26599 16510 0,'53'0'15,"53"17"1,0 36-16,35-35 15,71 0-15,-106 17 16,88-35-16,0 0 16,17 0-16,-17 0 15,18 0-15,-141 0 16,52 0-16,1 0 16,-19 0-16,-34 0 15,-36 0-15,0 17 16,-17 1-1,-18 0 32,0-1-47,0 19 16,-53-1-16,-17-17 16,-36 17-16,-18 0 15,-34 36 1,-1-36-16,-53 18 15,71-18-15,-53 18 16,0 18-16,18-18 16,-18-1-16,53-16 15,-1 17-15,37 0 16,-1-18-16,35 0 16,18-17-16,0-1 15,18 1 1,0-18-16,35 18 15,-18-18-15,0 0 141</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3:38:07.265"/>
    </inkml:context>
    <inkml:brush xml:id="br0">
      <inkml:brushProperty name="width" value="0.05292" units="cm"/>
      <inkml:brushProperty name="height" value="0.05292" units="cm"/>
      <inkml:brushProperty name="color" value="#FF0000"/>
    </inkml:brush>
  </inkml:definitions>
  <inkml:trace contextRef="#ctx0" brushRef="#br0">5874 3651 0,'17'0'0,"36"18"15,35-1-15,89 54 16,35-18-16,87-18 16,336 36-16,0-36 15,89-35 1,-54 0-16,53 0 16,-53-18-16,-105-105 15,-71 70-15,-53-88 16,-247 70-16,-18-35 15,-52 0-15,-36 18 16,-35-18-16,-36 18 16,1-35-16,-18 70 15,-35-88-15,-36 35 16,-35 18-16,-35 17 16,-18 1-16,-35-1 15,53 0-15,-70 36 16,-89-18-16,35 36 15,-17 17-15,-71 17 16,0 1-16,-105 35 16,70-36-16,176 54 15,-17 0-15,35 34 16,53-52-16,17 18 16,18 17-16,53-53 15,0 71-15,36-53 16,-18 18-16,17-18 15,0 17 1,18-17-16,0-18 16,0-17-16,0 0 15,0-1 1,0 1 0</inkml:trace>
  <inkml:trace contextRef="#ctx0" brushRef="#br0" timeOffset="1815.9012">6562 7426 0,'53'0'31,"0"0"-15,17 0-16,54 17 15,34-17-15,36 36 16,-35-1-16,17-35 16,36 17-16,70-17 15,-35 0-15,124 0 16,52 0-16,-35 0 15,88 0-15,-282-17 16,283 17-16,-142 0 16,0 0-16,-106-35 15,36-1-15,-71 1 16,-18-18-16,-35 0 16,-17 0-16,-54 36 15,36-36 1,-88 17-16,17 19 15,0-19-15,-35 1 16,0-18-16,0-17 16,0-36-16,-35 35 15,-71-70-15,18 35 16,-18-35-16,18 0 16,-35 35-16,17 18 15,0 35-15,-35 0 16,-53-17-16,0-36 15,-18 71-15,18 17 16,-71 0-16,-176-70 16,53 88-16,18 0 15,17 18-15,-123 52 16,176-17-16,-176 35 16,229-17-16,-88 35 15,88-36-15,0 19 16,53-36-16,70-18 15,19 0-15,16 18 16,54-18-16,-18 18 16,36-35-1,17 0-15,-18-1 16,18 18-16,0-17 16,0 0-1,0-1 1,0 1-1,0 17 1,0-17 0,0 35-16,35 0 15,-17 0-15,35-18 16,-18 0-16,-17-17 16,17 17-16,18-17 15,0 17-15,0-17 16,-36-1-16,19 19 15,-19-36-15,36 0 16,-35 0-16</inkml:trace>
  <inkml:trace contextRef="#ctx0" brushRef="#br0" timeOffset="9945.0329">6191 12188 0,'36'0'0,"-19"18"16,18 35-16,36-36 16,70-17-16,18 36 15,0-19-15,17 1 16,36 17-16,-1-17 16,1-1-16,17 36 15,-88-35-15,71 0 16,-18 17-16,18 0 15,52-35-15,54 0 16,35 0-16,-106 0 16,35 0-16,-88-35 15,18 0-15,17-36 16,-70 18-16,-54-17 16,19 17-16,-71 17 15,0-17-15,-18 18 16,-17 0-16,-18-18 15,0-18-15,0 1 16,-53-36-16,-36 0 16,1 18-16,0-18 15,-35 18-15,-36-35 16,-88 17 0,53 0-16,-71-35 15,18 70-15,18 1 16,53 34-16,-18 1 15,0 17-15,-53 18 16,17 0-16,-87 0 16,70 0-16,0 0 15,0 18-15,53 35 16,0 35-16,-18-53 16,71 54-16,-35-1 15,17 18-15,71-36 16,-36 18-16,36-17 15,35 0-15,-17-36 16,34 35-16,19-52 16,17 17-16,0-17 15,0 35-15,0-35 16,0-1-16,17 18 16,19-35-16,-1 36 15,0-36-15,1 0 16,16 17-16,1-17 15,-17 0-15,-19 0 16,54 0 0</inkml:trace>
  <inkml:trace contextRef="#ctx0" brushRef="#br0" timeOffset="26935.6135">23460 5203 0,'0'53'62,"-18"18"-62,18 17 16,-18 35-16,18-52 15,-35 88-15,35-18 16,0-53-16,0 35 16,0 1-16,-17-18 15,-1 0-15,18-18 16,0 0-16,-18-53 15,18 18-15,0-35 16,0-1 31,18-17-31,-18-53-1,0 1-15,18-1 16,-1-53-16,36 18 15,-18 52-15,-35-17 16,53 0-16,-35 1 16,0 34-16,-1 0 15,-17 1-15,18 17 16,-18-18 0,17 18-16,1 0 15,0 0 1,17 18-16,-17 17 15,35 18-15,-53-36 16,17 36-16,18-17 16,-17 17-16,17 17 15,1-17-15,-19 35 16,-17-70-16,0 0 16,0 17-16,0 0 15,-35-17 1,17-1-16,-17 1 15,17-18-15,-17 18 16,18-1-16,-19-17 16,19 0 93</inkml:trace>
  <inkml:trace contextRef="#ctx0" brushRef="#br0" timeOffset="27799.5701">24500 6491 0,'0'-18'15,"0"-17"1,0 0 0,0-1-1,0 1-15,0 0 16,-35 17-16,35-35 16,-17 53-16,-1-17 15,0-1 1,1 0-16,-1 18 15,-17 0-15,-1 0 16,1 0-16,0 0 16,17 18-16,-35 17 15,36 0-15,-1 1 16,-17 34-16,35-34 16,0 17-16,-18 17 15,0 18-15,18-35 16,0 0-16,0-35 15,0 17-15,18 0 16,-18-17-16,18-18 16,-1 0-1,1 0-15,0 0 16,17 0-16,18 0 16,-36-35-16,19-18 15,17 17-15,-36 1 16,1 0-16,0-18 15,-1 18-15,19-1 16,-36 19-16,0 52 94,0 0-79,0 1-15,0 17 16,0-18-16,0 0 16,17-17-16,1 17 15,-18-17-15,17-1 16,1 1 0,17-36 15,-35 1-16,18-1-15</inkml:trace>
  <inkml:trace contextRef="#ctx0" brushRef="#br0" timeOffset="28504.0768">24783 6385 0,'0'-18'32,"-18"18"-17,18 36-15,0-1 16,-18-17-16,18 17 15,0 0-15,0 18 16,0 0-16,0-35 16,18-1-16,-18 1 15,0-1 1,18 1 31,-1-36-32,-17 1 1,18-36-16,0 0 16,-1 0-16,36 0 15,-53 18-15,53 0 16,-53 17-16,18 0 16,-1 1-16,1-1 78,-18 36-78,0 17 15,53 36-15,-18-1 16,-35-35-16,18 18 16,17-17-16,-35-1 15,18 0-15,-18-17 16,17-1-16,-17 1 15,18-18 48,0 0-47,-1-35-16</inkml:trace>
  <inkml:trace contextRef="#ctx0" brushRef="#br0" timeOffset="28823.6272">25418 6508 0,'17'36'63,"-17"-1"-63,18 18 15,17 0-15,-35-18 16,0 0-16,18-17 16,-1 35-16,-17-35 62</inkml:trace>
  <inkml:trace contextRef="#ctx0" brushRef="#br0" timeOffset="29127.7604">25224 6226 0,'0'-17'94,"17"17"-79,1 0 1,0 0-16,34 17 16,-34-17-16</inkml:trace>
  <inkml:trace contextRef="#ctx0" brushRef="#br0" timeOffset="30648.3972">26123 6667 0,'0'-17'15,"0"-1"-15,0 0 16,0 1 0,0-19-16,-17 1 15,-1 0 1,-17 17 0,35 1-1,-18-1 1,0 18-1,1 0 1,-1 0 0,0 0-16,-17 0 15,18 18-15,-1-18 16,18 35 0,-35-18-16,35 1 15,0 17-15,-36 18 16,36-17-16,0-1 15,0 0-15,0 0 16,0-17 0,0 0-16,0-1 15,18-17 48,17 0 171,-17-17-234,0 17 16,-1-36-16,1 36 15,35-53-15,-53 36 16,35-18-16,-35-1 16,18-17-16,-1 18 15,1-18-15,-18 18 16,0 0-16,0-1 16,0-17-16,18 18 15,-18 0-15,0-18 16,0 18-16,17-18 15,-17 17-15,0-16 16,18-1-16,-18 0 16,0 0-16,17 0 15,-17 18-15,18-18 16,0 17-16,-18 1 16,0 0-16,0 0 15,0-1-15,0 19 16,0-1-1,0 36 79,0 52-94,0 1 16,0 17-16,0 18 15,0 17-15,0-35 16,0 54-16,0-37 16,35 37-16,-17-37 15,17 19-15,0-54 16,-35-17-16,35 35 16,-17-17-16,17-18 15,1-18 1,-36-17-16,17-18 15,19 0 1,-1-18 0,0-17-1,-35 17 1,0 1 0,0-1-16,0 0 15</inkml:trace>
  <inkml:trace contextRef="#ctx0" brushRef="#br0" timeOffset="31087.5299">25770 6367 0,'36'0'46,"-1"0"-46,36 0 16,17 0 0,35 0-16,-17 0 15,-35 0-15,-36 0 16,0 0-16,-17-17 16,-1 17 46,-17 17-46,0 1-16,0 17 15</inkml:trace>
  <inkml:trace contextRef="#ctx0" brushRef="#br0" timeOffset="31704.3372">24042 8184 0,'0'18'32,"0"52"-17,0-17-15,0 18 16,-18 35-16,18-36 15,0 36-15,0-18 16,0-35-16,0 0 16,0 0-16,18-18 31,-1-17 16,1-18-16,-18-35-15</inkml:trace>
  <inkml:trace contextRef="#ctx0" brushRef="#br0" timeOffset="32247.7384">24024 7920 0,'0'-18'0,"35"0"16,1 18-1,-19 0 1,36 0-1,0 0-15,-18 0 16,1 0 0,-19 0-16,1 0 15,0 0 1,-1 18-16,-17 35 16,18-18-16,0 0 15,-1 18-15,-17-35 16,0 35-16,0-18 15,0 0-15,0 1 16,-17-1 0,-19-17-16,19 17 15,-1-35-15,18 17 16,-35-17-16,-1 18 31</inkml:trace>
  <inkml:trace contextRef="#ctx0" brushRef="#br0" timeOffset="33368.3546">24606 8131 0,'0'18'31,"0"35"-15,0 17-16,0-17 16,18 0-16,0 18 15,-1-18-15,-17 0 16,0-18-16,0-18 16,0 1-1,18-18 16,-1 0 1,-17-53-17,0-17-15,0 17 16,0-18-16,18 1 16,-18-1-16,0 18 15,35 0-15,-17 18 16,-18 0-16,0 17 15,18-17-15,-1 35 16,1-18 0,0 18 15,17 18-15,-18 17-16,19 0 15,-19 1-15,1 16 16,0-16-16,-1-1 15,1 18-15,0-35 16,-1 34-16,18-16 16,-17-1-1,17 0-15,1-17 16,17 0 0,-36-18-16,19 0 15,-19 0-15,18 0 16,18 0-16,-35-36 15,0 36-15,17-35 16,-17 0 0,-18 17-16,0-35 15,0 36-15,0-36 16,0 35-16,0-17 16,-18-18-16,0 53 15,-35-35-15,36 35 16,-1 0-16,-35-18 15,18 18-15,17 0 16,1 0-16,-1 0 16,0 0-1,1 0-15,-1 0 16,0 0 0,18 18-16,-17-18 15,-1 17-15</inkml:trace>
  <inkml:trace contextRef="#ctx0" brushRef="#br0" timeOffset="34056.0578">25629 7620 0,'0'17'16,"0"36"-16,0 35 16,0-17-16,18 35 15,0 17-15,-1 1 16,1-1-16,0-35 16,-1 18-1,1 0-15,-18-88 16,0-1-16,0 1 15,17-36 32,1-52-31,17-1-16,-17 18 16,0 0-16,17 18 15,0-18-15,-17 36 16,-18-1-16,17 18 15,-17 18 32,0 34-47,0 1 16,0 0-16,0 18 16,0-1-16,0-17 15,0 18-15,0-53 16,-35 17-16,18-18 15,-1-17-15,-35 0 16,0 0 0,35 0-16,-17 0 15,0 0-15,17 0 16,1-17-16,-1 17 16,18-35 15,0 17-31,0 0 15,35-17-15,-17 0 16</inkml:trace>
  <inkml:trace contextRef="#ctx0" brushRef="#br0" timeOffset="35568.1061">26035 7796 0,'0'35'0,"0"-17"16,18 17-1,-18 18-15,35 18 16,-35-18-16,35 35 16,-35-35-16,18 35 15,17-18-15,-17 1 16,-1 0-16,-17-36 16,18 18-16,17-18 15,-17-17-15,17 17 16,0-35-1,1 0-15,-19 0 16,54 0-16,-18-35 16,17-36-16,-34 36 15,-19-36-15,1 1 16,0 17-16,-18 0 16,0 18-16,0-1 15,0 1-15,0 17 16,0-17-16,-36 18 15,-17-1 1,36 18-16,-1 0 16,-52 18-16,52-1 15,0 18 1,-17-17-16,17 17 16,18 1-16,0 17 15,0-1-15,0 19 16,0-18-16,18 35 15,35-35-15,-18 0 16,1-35-16,16-1 16,1-17-16,0 0 15,-17 0-15,16 0 16,1-17-16,-17-19 16,17-17-16,-36 18 15,19-35-15,-19 17 16,1-18-16,-18 18 15,0 18-15,0 17 16,0 1-16,0 34 63,0 54-63,0-1 15,0 1-15,-18 35 16,18-36-16,0 1 15,0-1-15,0-34 16,0-1 0,0-17-16,18-1 15,-1-17 17,-17-53-32,36 0 15,-36-52-15,17 34 16,1-35-16,0 36 15,17-19-15,-35 54 16,18 0-16,-18 17 16,17 1-1,1 52 17,-1 35-32,19 36 15,-19-53-15,1 53 16,17-18-16,-17 18 15,0-53-15,17 35 16,-18-52 0,-17-19 15,0-34-15,0-19-16,0-34 15,0 17 1,18-18-16,-18-17 15,18 0-15,-18 35 16,35-18-16,-17 18 16,-1 36-16,1-1 15,0 18-15,-18-18 16,17 1-16,18 34 31,-17 1-15,0 53-16,17 17 15,18 18-15,-18-53 16,1 35-16,16-35 16,1 17-16,0-17 15,0 0-15,-35-35 16,17 17-16,0-17 16,1-18-16,-1 0 15,-17 0-15,-1 0 16,1 0-16,0 0 15,-1 0-15,1 0 16</inkml:trace>
  <inkml:trace contextRef="#ctx0" brushRef="#br0" timeOffset="128175.8441">23971 11095 0,'0'35'15,"-35"371"16,17-230-31,1-17 16,17 52 0,0-17-16,-36 89 15,19-19-15,52 71 16,-17 106-16,-18-53 16,0 0-16,0-158 15,0-19-15,17-105 16,1 18-16,0-54 15,-1-17-15,-17 0 16,18 0-16,-18-35 16,0 17-16,0-17 15,18-36 63,-18-35-78</inkml:trace>
  <inkml:trace contextRef="#ctx0" brushRef="#br0" timeOffset="129447.6818">24007 11271 0,'0'-35'15,"88"17"1,53 0-16,71 18 16,-1-17-16,18 17 15,54 0-15,122-36 16,72 36 0,-36 0-16,-159 0 15,-53 0-15,-176 0 16,176 0-16,-17 0 15,-18 0-15,-35 53 16,-124-35-16,71 17 16,-53-35-16,0 0 15,0 36-15,-36-19 16,-17 1-16,18-1 16,0-17-16,-18 36 15,0-1 1,0 18-16,0 35 15,-18 0-15,0 53 16,1 18-16,-19 0 16,19 53-16,-19 35 15,-16 17-15,16 1 16,19 87-16,-1-52 16,-17-70-16,35 17 15,0-18-15,0-17 16,0-36-16,0-35 15,0-17-15,0-36 16,0 0-16,0-17 16,0-19-1,0 1-15,0 0 16,0 0-16,0 0 16,0-18-16,-18 1 15,0-1-15,18-17 16,-17-1-16,-1 1 15,1-18 1,-19 0 0,1 0-16,-36 0 15,-17 0-15,-18-18 16,-35 1-16,-53-1 16,36 0-16,16 1 15,-52 17-15,-35 0 16,-36 0-16,36 0 15,0-36-15,-36 1 16,18 35-16,18-35 16,0 17-16,-18 1 15,35 17-15,-17 0 16,17 0-16,0 0 16,54 0-16,70 0 15,-1-18-15,54 18 16,-18 0-1,36 0-15,-1 0 16</inkml:trace>
  <inkml:trace contextRef="#ctx0" brushRef="#br0" timeOffset="130199.4646">23954 15116 0,'0'35'16,"0"1"-1,-18 17-15,18-36 16,0 19-16,0-1 16,0-17-16,0 17 15,0 0-15,0-17 16,0-1-16,0 19 16,0-19-16,0 1 15</inkml:trace>
  <inkml:trace contextRef="#ctx0" brushRef="#br0" timeOffset="133071.9586">25859 16245 0,'0'18'15,"-18"17"1,-17 0-16,35-17 16,-36 52-16,-16-17 15,34-17-15,-35 52 16,35-53-16,-35 18 15,36 0-15,-19 0 16,36-18-16,-35 0 16,35-17-1,-17 0-15</inkml:trace>
  <inkml:trace contextRef="#ctx0" brushRef="#br0" timeOffset="133648.2723">25382 16069 0,'18'0'16,"17"0"-1,1 0-15,-1 0 16,-18 0-16,54 17 16,-53 19-16,35 17 15,35-1-15,-18 19 16,-17-18-16,0-18 15,0 53-15,0-17 16,0 0-16,-18-19 16,-17 1-16,17 0 15,0 18-15,1-18 16,-19-36-16,1 1 16,0 0-1,17 17-15,-18-35 16,-17 18-1,18-18-15,0 17 110</inkml:trace>
  <inkml:trace contextRef="#ctx0" brushRef="#br0" timeOffset="135049.2868">22860 13229 0,'-18'0'16,"18"17"0,0 36-16,0 0 15,0-17-15,0-1 16,0 18-16,0 0 15,0 17-15,0-17 16,0 18-16,0-18 16,-17-18-16,17 0 15,-18-17 1,53-36 46,-17 1-62,0-36 16,-1 0-16,19-53 16,-19 53-16,1-53 15,35 53-15,-18-17 16,0 34-16,-17 19 16,0-19-16,-1 36 15,1-17 1,0 17 15,-1 0-15,1 70-16,-1-17 15,1 0-15,-18 0 16,18 18-16,-18-18 16,17 35-16,19-18 15,-19-17-15,-17-17 16,0 16-16,18-16 15,0-19-15,-18 1 16</inkml:trace>
  <inkml:trace contextRef="#ctx0" brushRef="#br0" timeOffset="136544.9506">24148 14852 0,'-18'17'0,"0"1"15,18 0 1,-17-1-16,17 1 16,0 17-16,0 18 15,0-18-15,0-17 16,0 0-16,0 17 15,0-18-15,0 1 16,35 17-16,-35-17 16,18 0-16,-1 17 15,19-35 48,-1-18-63,-18 1 15</inkml:trace>
  <inkml:trace contextRef="#ctx0" brushRef="#br0" timeOffset="136999.604">24906 14834 0,'0'35'0,"18"-17"15,-1 0-15,-17-1 16,0 1-16,18 17 16,0 0-1,-18-17-15,0 17 16,0-17-16,0 17 16,0 0-16,0-17 15,0 0-15,0-1 16,-18 19-16,-17-19 15,35 1 1,0 0 0</inkml:trace>
  <inkml:trace contextRef="#ctx0" brushRef="#br0" timeOffset="137535.2027">25453 14975 0,'-35'18'16,"35"-1"0,-18 1-16,18 0 15,-18-1-15,18 1 16,0 35-16,0-18 15,0 0-15,0-17 16,0 17 0,0-17-16,0 0 15,0-1-15,18 1 16,0 0-16,-1-18 16,19 0-16,-19 0 15,18 0-15,-17 0 16,17 0-16</inkml:trace>
  <inkml:trace contextRef="#ctx0" brushRef="#br0" timeOffset="137999.0891">26264 15028 0,'36'0'16,"-19"35"-16,18-35 15,-35 36 1,0-19-16,18 1 16,-18 17-16,0-17 15,0 17-15,0-17 16,0 17-16,0-17 16,-18 17-16,-17 0 15,35 0-15,-17-17 16,-19 17-16,19 1 15,-1-19-15,-17 36 16,35-35 0,-18-18-1</inkml:trace>
  <inkml:trace contextRef="#ctx0" brushRef="#br0" timeOffset="138551.7221">26864 15222 0,'-35'0'32,"17"18"-32,-17 35 15,17-18 1,18-17-1,0 17 1,0 0-16,0 0 16,35-17-16,1 17 15,-1 1-15,0-19 16,36-17-16,-53 18 16,34-18-16,-16 0 15,-1 0-15,-17 0 16,-1 0-1,1 0-15</inkml:trace>
  <inkml:trace contextRef="#ctx0" brushRef="#br0" timeOffset="138951.346">27905 15275 0,'0'18'0,"0"-1"16,0 1-16,0 17 15,0-17-15,0 17 16,0-17-16,0 35 16,0-18-16,0-17 15,0 17-15,0-18 16,-18 1-16,18 0 16,-35-1-1,-36 1-15,54-18 16,-19 0-16,1 0 15,-18 0-15,18 0 16,0 0 0,-18 0-16</inkml:trace>
  <inkml:trace contextRef="#ctx0" brushRef="#br0" timeOffset="139615.7067">23989 14164 0,'0'17'15,"0"1"1,0 17-16,0 1 16,0-1-16,0 0 15,0-17-15,0 17 16,18 36-16,17-36 15,-18-18 1,1-17 0,17 18-16,-17-18 15,0 0-15,35 0 16,-1-18-16</inkml:trace>
  <inkml:trace contextRef="#ctx0" brushRef="#br0" timeOffset="139976.3384">24888 14164 0,'36'35'0,"-1"0"16,0 1-16,1-19 15,-19 36-15,-17-35 16,18 17-16,-1-17 16,-17 17-1,0 0 1,-17-17-1</inkml:trace>
  <inkml:trace contextRef="#ctx0" brushRef="#br0" timeOffset="140319.8089">25506 14181 0,'0'0'0,"-18"36"0,1-1 16,17 18-16,-18 0 16,0 0-1,18-18-15,0 0 16,0 18-16,18-35 16,0-1-16,-1-17 15,1 0 1,35 18-16,-18-18 15,36 0-15,-18-18 16,-36 18-16,54-53 16</inkml:trace>
  <inkml:trace contextRef="#ctx0" brushRef="#br0" timeOffset="140615.0795">26229 14340 0,'0'18'16,"18"-1"-16,-18 1 15,0 17-15,0 1 16,0-19-16,0 1 15,0-1 1,0 1-16,-18 0 16</inkml:trace>
  <inkml:trace contextRef="#ctx0" brushRef="#br0" timeOffset="140960.018">27076 14217 0,'-18'53'15,"-17"-1"-15,35-16 16,-18-1-16,1 36 16,17-54-16,-18 18 15,18-17-15,0 0 16,0-1 15,18-17-31,-1 0 16,18 0-1</inkml:trace>
  <inkml:trace contextRef="#ctx0" brushRef="#br0" timeOffset="141263.9376">27481 14393 0,'36'53'15,"-1"-35"-15,-35-1 16,0 18-16,0-17 15,0 17 1,0-17-16,0 0 16,0 17-16,-18-35 15,-17 0-15,0 0 16,17 0 0,0 0-1</inkml:trace>
  <inkml:trace contextRef="#ctx0" brushRef="#br0" timeOffset="141743.7862">24430 13264 0,'-18'35'16,"1"1"-1,-1-19-15,-17 19 16,17-1 0,-17 0-16,-1 0 15,1 1-15,35-19 16,-35 36-16,17-17 15,18-19-15,0 1 16,0-1-16,0 1 16,0 0-1,18-18 1,17 0-16</inkml:trace>
  <inkml:trace contextRef="#ctx0" brushRef="#br0" timeOffset="142078.8083">24606 13458 0,'18'0'47,"0"18"-31,-18-1-1,17 19 1,-17-19-16,35 1 15,-35 0-15,18-1 16,0 1 0</inkml:trace>
  <inkml:trace contextRef="#ctx0" brushRef="#br0" timeOffset="142424.0741">25541 13599 0,'-18'18'0,"18"17"16,0-17 15</inkml:trace>
  <inkml:trace contextRef="#ctx0" brushRef="#br0" timeOffset="148119.9051">26141 14111 0,'-35'-18'0,"17"1"16,0 17-16,1-18 16,-1 18-1,0 0-15,18-18 16,-35 1-16,17 17 15,1 0-15,-1 0 16,-35 0-16,18 0 16,0 0-16,-1 0 15,19 0-15,-18 0 16,-1 0-16,19 0 16,-19 35-16,1-35 15,35 18 1,-18-18-1,1 35-15,-1 0 16,18-17 0,0-1-16,-18 1 15,18 17-15,0-17 16,0 0-16,0-1 16,0 1-16,0 17 31,0-17-16,0-1-15,0 19 16,0-19 0,18 1-16,0 0 15,-1-1 1,19 1-16,-19-18 16,19 17-16,-1 1 15,0-18-15,0 18 16,1-1-16,17 1 15,-18-18-15,0 18 16,18-18-16,-18 0 16,1 0-16,-1 0 15,-17 0-15,17 0 16,-18 0-16,19 0 16,-19-18-1,1 0 1,0 18-1,-18-17-15,17-1 16,-17 0 0,0 1-16,18-18 15,-18 17 1,0 0 0,0 1-1,0-19 1,0 19-1,0-1-15,0-17 16,-18 0 0,1 35-16,17-36 15,-36 19-15,19-1 16,-1 0-16,-17 1 16,17 17-16,1 0 15,17-18-15,-18 18 16,-17-18-16,17 18 15,0 0 1,-17-17-16,17 17 16,1 0-1,-1 0 1,-17 0-16,17 0 16,-35 35-1,36-35-15,-1 18 16,0-18-16,1 0 15,-1 0-15,1 17 16,-1-17 15,0 18-31,18 0 16,-17-1 0,-1-17-16,0 18 15,18 0-15,0 17 16,0-18-1,0 19 1,0-19-16,0 1 16,0 0-16,0 17 15,0 0 1,18-17 0,0-1-16,17 19 15,-17-36-15,17 17 16,18 1-16,-36-18 15,19 0-15,-1 18 16,0-18-16,0 0 16,1 17-16,-1-17 15,0 0-15,-17 0 16,0 18-16,-1-18 16,1 0-1,-1 0-15,-17-18 16,18 18-1,-18-17-15,0-1 16,18 0-16,-18 1 16,17-1-16,-17 0 15,18 1-15,0-1 16,-18 1-16,0-19 16,0 19-1,0-19 1,0 19-16,0-1 15,0 0-15,0 1 16,0-1-16,0-17 16,-36 17-16,36 1 15,-17-1-15,-1 0 16,0 1-16,1 17 16,-1-18-16,1 0 15,-19 18 1,19-17-1,-1 17-15,-17-18 16,17 18-16,0 0 16,-17 0-16,0 0 15,0 0 1,17 0 0,0-17-16,-17 17 0,17 0 15,1 0 1,-18 0-16,17 0 15,0 0-15,-17 0 16,17 0 0,1 17-16,-1-17 15,18 18-15,-18-18 16,1 17-16,-1-17 16,18 36-1,-18-19 1,18 19-16,-17-19 15,17 1-15,-18 17 16,18-17 0,0-1-16,0 1 15,0 17-15,0-17 16,18 0 0,-1-1-16,-17 1 15,18 17-15,0-35 16,-1 18-16,36-1 15,-35 1 1,0-18-16,-1 0 16,1 0-1,35 18-15,-36-18 16,19 0-16,-19 0 16,19 0-16,17 0 15,-36 0-15,18 0 16,-17 0-16,0 0 15,-1 0-15,1 0 16,17 0-16,-17 0 16,0-18-1,-1 18-15,-17-18 16,18 1-16,-1-1 16,1 1 15,-18-1-31,18-17 15,-1 17 1,-17 0-16,0 1 16,0-19-16,0 19 15,0-1-15,0 1 16,0-1-16,0 0 16,0 1-16,0-1 15,0 0 1,-17 1 15,-19-1 0,1 0-15,18 18 0,-19-17-16,1 17 15,17 0 1,-17 0-1,17 0 1,-17 0-16,18 0 16,-1-18-1,0 18 17,1 0-17,-1 0-15,0 0 31,1 0-31,-1 0 32,0 0 15,1 0 15,-1 18-31,1-18 16,-1 17-31,0-17-1,1 18-15,17 0 16,-18-18 0,18 17 31,0 1-32,-18 17 16,1-17 1</inkml:trace>
  <inkml:trace contextRef="#ctx0" brushRef="#br0" timeOffset="166182.8987">25612 13635 0,'0'-18'0,"17"-17"16,-17 17-16,18-17 15,-18-1-15,18-17 16,-1 18-16,-17 0 16,0 0-16,0 17 15,0-17-15,0 17 32,-35 18-17,0 0 1,-1 0-16,1 0 15,0 18-15,17-1 16,1 19-16,-1-19 16,18 19-16,0-19 15,-18 18-15,18-17 16,0 17 0,18-17-1,0-18 1,-1 0-1,18 18 1,-17-1 0,0 1-1,-1-18-15,1 18 16,17 17 0,-35 0-1,18-17-15,-18 17 16,0-17-16,0 35 15,0-18-15,-35-17 16,35-1-16,-18 1 16,0-1-16,1 1 15</inkml:trace>
  <inkml:trace contextRef="#ctx0" brushRef="#br0" timeOffset="166736.2138">25929 13423 0,'-17'35'0,"-1"-17"15,0-1-15,18 1 16,0 17-16,0-17 16,0 0-16,0-1 15,0 19 1,18-36-16,0 35 16,17-35-1,-35 17-15,17 1 16,1-18-1,0 18-15,-18-1 32,0 1-32,0 0 15,0 17 1,-18-17 0,0-1-16,1 1 0,-18-1 15,17-17 1,0 18-16,1-18 15,-1 0 48</inkml:trace>
  <inkml:trace contextRef="#ctx0" brushRef="#br0" timeOffset="167095.369">25894 13476 0,'18'0'16,"-1"-18"-16,18 18 15,1 0 1,-1 0-16,0-18 15,1 1-15,-19 17 16,1 0-16,17-18 16,-17 1-16,-1 17 15</inkml:trace>
  <inkml:trace contextRef="#ctx0" brushRef="#br0" timeOffset="167399.8185">26282 13370 0,'18'35'15,"-1"-35"-15,-17 18 16,18-18-16,-18 17 16,17-17-16,1 0 15,0 0 1,17 0-16,-17-35 16,-18 18-1,17-1-15,-17 0 16</inkml:trace>
  <inkml:trace contextRef="#ctx0" brushRef="#br0" timeOffset="168191.0792">26476 13370 0,'0'18'15,"0"17"1,-35-18-16,35 19 16,-36-1-16,19 0 15,-1 1-15,-17 34 16,35-35-16,-35 18 15,17-17-15,-17-1 16,17 18-16,0 0 16,18-18-16,-17-17 15,17-1-15,0 1 16</inkml:trace>
  <inkml:trace contextRef="#ctx0" brushRef="#br0" timeOffset="168783.4657">26423 13934 0,'0'18'16,"0"0"-16,0-1 15,0 1-15,0 0 16,0-1-16,0 1 16,35-18-1,-35 18-15,18-18 16,17 0-16,-17 0 16,17-18-16,-17 0 15,-1 1-15,1 17 16,-18-36-16,18 19 15,-18-1-15,0 0 16,0 1 0,0-1-16,0 0 62,-18 18-46,0 0-16,1 0 15,-1 0 1,-17 0 0,35 18-1</inkml:trace>
  <inkml:trace contextRef="#ctx0" brushRef="#br0" timeOffset="173319.5874">24377 13599 0,'-18'0'0,"1"0"63,-1 18-63,0 17 31,18-17-31,-17-18 16,-1 35-16,18-17 15,0 17-15,0-17 16,0-1-16,0 19 16,18-19-16,-18 1 15,17-18 1,1 0 0,17 0-16,36-18 15,-53 1-15,17-19 16,0 1-16,-17 17 15,-1 1-15,-17-1 16,-17 53 78,-1 1-79,0-19-15,1 54 16,17-18-16,-18-18 16,1-17-16,17-1 15,0 19-15,0-19 16,0 1-16,0 0 16,0-1-1,0 1 48</inkml:trace>
  <inkml:trace contextRef="#ctx0" brushRef="#br0" timeOffset="175327.5975">24677 13705 0,'0'35'172,"0"-17"-125,-18 0 31,18-1-31,-17 1-47,17 0 109,0-1-47,0-52 32,0 17-78,0-17-16,0 17 15,0-35-15,35 18 16,-35 0 0,17 35-16,-17-18 15,18 18 1,0 0-16,-1 0 62,1 0-46,0 0 0,-18 36 15,0-1-15,-18-18-1,18 19 1,-18-36-16,54 0 109,-1 0-93,18 0-16,0 0 15,0 0-15,-36 0 16,1 0 47,-18 17-63,0 19 15,0-19-15,0 1 16,0 0-16,0-1 15,-18 1-15,1 17 16,-36-17-16,35-18 16,18 17-1,-18-17 32,18-17 16</inkml:trace>
  <inkml:trace contextRef="#ctx0" brushRef="#br0" timeOffset="175735.9716">25030 13511 0,'-18'18'15,"18"-1"-15,0 1 63,35-18-32,-17-18-31,17-17 16,-17 17-16,-18 1 15,17-1-15,-17 0 16</inkml:trace>
  <inkml:trace contextRef="#ctx0" brushRef="#br0" timeOffset="176328.3057">25188 13599 0,'0'18'16,"-17"17"-16,17-17 16,-36 17-16,19 0 15,-1-35-15,0 36 16,1-1-16,-1-17 15,1 34-15,-1-16 16,0-1 0,18 0-16,-17-17 15,17 17 1,-18-17 0,18 0 46,18-18-46</inkml:trace>
  <inkml:trace contextRef="#ctx0" brushRef="#br0" timeOffset="176791.6847">25065 14040 0,'17'0'15,"-17"18"1,18 0 0,-18-1-16,18-17 15,-18 18-15,17-18 16,1 17-1,0-17-15,-1 0 16,19-17 0,-36-1-1,17-17-15,-17 17 16,0 1 0,0-1-1,0 0 63,-17 18-78,-1 0 16,0 18-16,-17-18 16,35 18-1,-18-18-15,1 17 16,-1 1-1</inkml:trace>
  <inkml:trace contextRef="#ctx0" brushRef="#br0" timeOffset="178487.7654">24483 14252 0,'-18'35'47,"1"-17"-47,17-1 15,-18 1 1,18 17-1,0-17 1,0 17 0,0-17-1,18-18 1,-1 0-16,1 0 16,17 0-16,0-18 15,-17-17 1,35 17-16,-53 1 15,0-19 1,0 19 0,-18 17 31,1 0-32,-19 0-15,19 0 16,-19 17-16,1 19 15,35-19 1,0 19-16,0-19 16,0 1-16,0 0 31,0-1-15,0 1-1,0-1 32,0 1-31,-17 17-16,17-17 15,0 0-15,-18-1 16,0 19-16,18-19 16,0 1-1,0-1 1,0 1-1,18 0 1,17-18-16,-17 0 16,-1-18-16,19 18 15,-19-35-15,1 17 16,-18-17-16,18-18 16,-18 35-16,0 1 15,0-19-15,0 19 16,0-1-1,-18 18 17,53-17 77,18-1-109,-35 0 16,-1 1-16,1 17 15,-18-18-15,18 18 16,-1 0 78,19 18-94,-19 17 15,1-35 1,0 18-16,-1-18 16,1 0 15,-1 0-16,-17-36-15,0 19 16,0-1-16,0 0 16,0-17-1,-17 17-15,-1 1 16,-17-18-16,0 35 16,-1-18-16,19 0 15,-1 18-15</inkml:trace>
  <inkml:trace contextRef="#ctx0" brushRef="#br0" timeOffset="179167.8054">24747 14587 0,'-35'18'16,"17"-1"-16,1 19 15,-18-1-15,35-18 16,-18-17-16,0 18 31,36-18 32,0 0-63,17 0 15,0 0-15,-17 0 16,17 0-16,-17 0 16,-1 0-16,1 18 31,-18-1 0,18 1-15,-1-18-1,18 0-15,-17 0 32,0-18-17,-18 1 1,0-1 0,0 0 30</inkml:trace>
  <inkml:trace contextRef="#ctx0" brushRef="#br0" timeOffset="183383.6157">24112 11430 0,'-17'35'46,"17"0"-46,-18 1 16,0-1-16,1 0 16,-1 18-16,1 0 15,-1-18-15,18 36 16,0-18-16,0 0 16,0-1-16,18-34 15,-1 17-15,-17-17 16,18 17-1,-1-35 1,1 0-16,17 0 16,1 0-16,-19 0 15,19 0 1,-19 0-16,1 0 16,17 0-16,0-35 15</inkml:trace>
  <inkml:trace contextRef="#ctx0" brushRef="#br0" timeOffset="183823.9747">25047 11465 0,'18'53'15,"-18"-18"-15,35 18 16,-17-35-16,-18 17 16,0 0-16,0 1 15,0-19 1,0 18-16,0 1 16,-18-19-16,-17 19 15,17-36-15,-17 53 16,0-36-16,35 1 15,-18-1-15,18 1 16,-18 0-16</inkml:trace>
  <inkml:trace contextRef="#ctx0" brushRef="#br0" timeOffset="221807.5215">29528 10371 0,'0'36'16,"-18"17"-16,-70 35 15,-18 0-15,35-18 16,-17 36-16,-18 18 16,36-18-16,-1-18 15,1 18-15,-19-1 16,19-16-16,-1 17 15,18-18-15,18 0 16,0 0-16,17-53 16,1 1-16,-1 17 15,0-36-15,1 1 16,17-1-16,-18 1 16,0 0-16,18-1 15,0 1 1,-17-18-16,-36-53 234,0-35-218,-18-18-16,-17 18 15,18 17-15,-1 18 16,18-17-16,18 52 16,-18-17-16,18 17 15,35 54 48,0 34-63,17 54 15,-17-36 1,0 53-16,36-35 16,34 35-16,-17 18 15,-18-18-15,18 0 16,18-53-16,17 53 16,-17-35-16,-36-71 15,0 18-15,-17-35 16,-1-1-16,-17 1 15,36-18-15,-19 0 16,1 0-16,0 0 16,-1 0-16,36 0 15,0-70-15,18-19 16,17 1-16,-35 18 16,17-36-16,1 0 15,-1 0-15,-17 0 16,0 18-16,-35 53 15,-18-36-15,0 36 16,0 0-16,-18-18 16,1 35-16,-1 0 15,-17 18 1,17 0-16,0-17 0,-17-1 16,-18 18-1,18 0-15,-18-17 16,-18-1-16,18 0 15,53 1-15,-17-1 16,-54-17-16,18 17 16,36 0-16,-19 1 15,-16-1-15,34 18 16</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3:42:04.801"/>
    </inkml:context>
    <inkml:brush xml:id="br0">
      <inkml:brushProperty name="width" value="0.05292" units="cm"/>
      <inkml:brushProperty name="height" value="0.05292" units="cm"/>
      <inkml:brushProperty name="color" value="#FF0000"/>
    </inkml:brush>
  </inkml:definitions>
  <inkml:trace contextRef="#ctx0" brushRef="#br0">12876 9348 0,'53'124'16,"18"17"-16,35 18 16,-53-71-16,70 35 15,18-17 1,53 88-16,159 71 15,159 35-15,-1-18 16,283 18-16,-89-71 16,124 36-16,18-89 15,-71-70-15,159 17 16,-106-52-16,53-124 16,0-35-16,-124-124 15,-70-70-15,-88-18 16,-88 0-16,-213 53 15,-52-106-15,-105 54 16,-107 52-16,-18 35 16,-17-106-16,-158 1 15,-36-18-15,-124-53 16,-158-124-16,35 195 16,-353-142-16,159 212 15,-335-123-15,70 176 16,-140-71-16,70 159 15,52 53 1,1 53-16,53 18 16,0 35-16,70 88 15,0-18-15,124 72 16,52-1-16,36-18 16,71 71-16,-54-106 15,230 35-15,124-70 16,17-18-16,88 1 15,17-19-15,19 1 16,52-18-16,1-18 16,17 0-16,0 0 15,0 1-15,0-19 16,17 36-16,1-17 16,0-19-1</inkml:trace>
  <inkml:trace contextRef="#ctx0" brushRef="#br0" timeOffset="11192.1584">3157 6579 0,'18'0'62,"70"0"-62,36 35 16,34 1-16,72 16 16,-54-16-16,89-36 15,158 0-15,106 0 16,-17 88-16,87 35 15,-334-123-15,17 0 16,18 0 0,-18 0-16,-70 0 15,0-35-15,35 0 16,-36-18-16,-52 0 16,35 0-16,-18 18 15,-176 17-15,124-35 16,-1 0-16,54-17 15,-36-18-15,0 17 16,-18-35-16,19-17 16,52-1-16,0-17 15,-18 35-15,-17 0 16,-53 36-16,-53 17 16,-1 0-16,1 18 15,-17 17-15,17-52 16,-53 52-16,17-17 15,1-1-15,-18 1 16,17 0-16,-17 17 16,0-17-16,0 0 15,0-1-15,0-17 16,-52 1-16,-37-37 16,19 36-16,17-35 15,-88 0-15,-36 0 16,-122 0-1,-37-18-15,19 53 16,-89 18-16,53-1 16,-88 19-16,-158-19 15,70 36-15,211 53 16,-88 0-16,36 0 16,-18 106-16,123-53 15,-229 70-15,89 18 16,52-70-16,71-36 15,-212 53-15,317-53 16,-17 18-16,53-18 16,-17 18-16,105-71 15,-53 36-15,18-1 16,52-34-16,-17 34 16,53-34-16,-17-19 15,17 1-15,0 35 16,0-36-16,0 19 15,17-1 1,19 0 0,-1 36-16,36-18 15,52 53-15,-17-36 16,53 1 0,-18-1-16,53-35 15,35 54-15,-88-19 16,-17-35-16,-1 36 15,-35-18-15,0-18 16,-17 36-16,17-36 16,0-35-16,-35 53 15,0-53-15,-17 18 16</inkml:trace>
  <inkml:trace contextRef="#ctx0" brushRef="#br0" timeOffset="14384.1068">12541 4727 0,'-17'18'15,"17"-1"-15,0 18 16,0-17-16,-18 35 16,18-18-16,0 18 15,0 0-15,18-35 16,-18 17 0,17 0-16,19 1 15,-19-36-15,1 0 16,-1 0-16,19 0 15,34-18-15,-17-17 16,18-18-16,-18-35 16,-18 52-16,0-70 15,-35 54-15,0-19 16,0 0-16,0 18 16,0 18-16,-17 0 15,-1-18-15,-17 35 16,35 1-16,-18 17 15,0 0 1,1 0 0,-19 17-1,19 1 1,-1-18 0</inkml:trace>
  <inkml:trace contextRef="#ctx0" brushRef="#br0" timeOffset="14831.6266">14076 4162 0,'-18'71'0,"-52"35"16,-1 17-16,-17 18 15,35 18-15,-35-18 16,17-53-16,-35 107 16,36-19-16,-1 18 15,-35-18-15,54 18 16,-1-53-16,-36 36 16,54-71-16,-35 17 15,52-70-15,0 0 16,18-35-1,0-1 17,36-17-1,17-53-31,-18 0 16</inkml:trace>
  <inkml:trace contextRef="#ctx0" brushRef="#br0" timeOffset="15263.7974">14076 5768 0,'17'17'15,"-17"1"1,0 35-16,0-18 15,0 18-15,0 18 16,0-19-16,0-16 16,0-1-16,0 0 15,18-17 63</inkml:trace>
  <inkml:trace contextRef="#ctx0" brushRef="#br0" timeOffset="20975.0766">17498 10071 0,'17'0'78,"72"0"-78,-36 0 15,70 0-15,-70 0 16,17 0-16,19 0 16,-36 18-16,-36-18 15,107 0-15,-71 18 16,35-18-16,-18 0 15,-17 0-15,18 0 16,-1 0-16,-34 0 16,17 0-16,-18 0 15,0 0 1,0 0-16,-17 0 16</inkml:trace>
  <inkml:trace contextRef="#ctx0" brushRef="#br0" timeOffset="22599.0088">15240 10512 0,'71'18'16,"-19"17"-16,37-17 15,-19 17-15,36-17 16,53 17-16,35-35 16,17 0-16,54 0 15,17 0-15,124 35 16,-106-17-16,-71 17 15,-35-35-15,71 0 16,-89 0-16,-35 0 16,-88 0-16,71-17 15,-54-19-15,18 19 16,1-18-16,-19-18 16,-17 35-16,-18-35 15,36 0-15,-53 18 16,34-36-16,-34 18 15,17 1 1,18-37-16,-35 19 16,0 17-16,35-35 15,-1-18-15,-16 0 16,-1 35-16,-17-34 16,17-1-16,-17 35 15,-1 18-15,-17-17 16,0-1-16,0-17 15,0 17-15,-35 1 16,-18-36-16,-18 18 16,1 0-16,-1 17 15,-17 1-15,0 17 16,-18-18-16,-17 18 16,-1 0-16,71 36 15,-53-19-15,-35-17 16,53 18-16,0 17 15,-71 1-15,0-1 16,36 1-16,-18 17 16,-18 0-16,36 0 15,-19 17-15,-34 18 16,123 1-16,-70 17 16,-1 0-1,-35 17-15,18 1 16,36-18-16,16 17 15,-17-17-15,1 18 16,-1 17-16,0 0 16,35 0-16,1 0 15,17 1-15,0-19 16,0 18-16,0-17 16,18-18-16,17-18 15,-17 0-15,35 18 16,-35 0-16,35-18 15,-36 18-15,36-35 16,0 35-16,0 53 16,0-36-16,0-17 15,0 18-15,0-1 16,0 1-16,18-18 16,17-18-16,-17 36 15,35-18-15,-35 0 16,17-18-16,0 0 15,0 0-15,1-17 16,17 17-16,-36-17 16,36 17-16,-35-35 31</inkml:trace>
  <inkml:trace contextRef="#ctx0" brushRef="#br0" timeOffset="28479.1184">8731 13194 0,'0'35'15,"0"35"-15,0 36 16,-17-18-16,17 54 15,0-1-15,-18 53 16,0 0-16,18 17 16,0 19-16,-17-1 15,17 53-15,0 18 16,0-71-16,0 89 16,0-54-16,0-17 15,0-35-15,0-18 16,0-35-16,0-18 15,0-35-15,0-18 16,0-17-16,0-19 16,0-16-1,0-19-15,-18-17 16</inkml:trace>
  <inkml:trace contextRef="#ctx0" brushRef="#br0" timeOffset="29144.2517">5838 16139 0,'36'0'47,"52"0"-31,35 18-16,89 0 15,0-18-15,70 0 16,141 0-16,-17-18 16,229-17-16,-159-1 15,300 36-15,-17 0 16,-36-17-16,-141 17 16,-53 0-16,89 0 15,-424 0-15,35-36 16,-35-16-16,0 52 15,0-18-15,-53 0 16,-53 1-16,1 17 16,-37 0-16,-34 0 15</inkml:trace>
  <inkml:trace contextRef="#ctx0" brushRef="#br0" timeOffset="29712.0484">13247 15363 0,'88'35'15,"35"18"-15,-17-35 16,-35 17-16,105 36 16,-52-36-1,34 36-15,-69-54 16,52 19-16,0 16 16,-71-16-16,36-1 15,-53-17-15,-18-1 16,-35 1-16,18-18 15,-18 18 1,-18 17-16,1 0 16,-18 0-16,-1-17 15,-17 17-15,0 1 16,-17-1-16,17-17 16,-35 34-16,17 19 15,-17-18-15,0 35 16,-18-35-16,0 35 15,18-35-15,-18 0 16,53-18-16,0 1 16,0-19-16,36-17 15,-19 0 1,1 0 0</inkml:trace>
  <inkml:trace contextRef="#ctx0" brushRef="#br0" timeOffset="30519.4613">8431 12259 0,'-53'70'0,"1"-17"15,-19 18-15,0 17 16,1 35-16,-1-17 15,18 0-15,-17 0 16,17 0 0,18-53-16,17 35 15,0-53-15,1 0 16,-1-17-16,18 17 16,18-35 30,17-35-30</inkml:trace>
  <inkml:trace contextRef="#ctx0" brushRef="#br0" timeOffset="30952.0931">8714 12047 0,'17'53'15,"54"0"-15,-36 0 16,53 35-16,-17 18 15,17-18 1,18 35-16,17-17 16,-52-17-16,-1-1 15,1 0-15,-36-53 16,1 18-16,-1 0 16,-35-35-16,17 17 15,1-17-15,0 17 16,-18 0-16,0-17 15,17 17-15,1-17 16,0-1-16,-1 19 16,-17-19-16,0 18 15,18-35 1,-18 18-16</inkml:trace>
  <inkml:trace contextRef="#ctx0" brushRef="#br0" timeOffset="33335.4773">17868 10248 0,'18'0'16,"-1"0"-1,19 0 1,-19-18-1,1 18 1,0 0-16,-1 0 16,1 0 46,-18 18-62,-18 17 16,1 0-16,17-17 15,-18 17-15,0 1 16,-17-1-16,0 0 16,17 18-1,1-18-15,-1 1 16,18-19 0,-18 19-16,18-19 15,-17 1-15,17-1 78,17-17-46,1 0-1,0 0-31,-1 0 31</inkml:trace>
  <inkml:trace contextRef="#ctx0" brushRef="#br0" timeOffset="33759.846">17780 10460 0,'53'0'15,"-35"0"-15,17 0 16,-18 0-16,19 0 16,-19 0-16,1 0 15,0 0-15,17 17 78</inkml:trace>
  <inkml:trace contextRef="#ctx0" brushRef="#br0" timeOffset="34711.5117">15293 16245 0,'53'18'47,"0"17"-47,0-17 16,17-18-16,-52 35 16,0-35-16,17 18 15,-18 17-15,19-18 16,-36 1-1,-18 35-15,0-53 16,-17 53-16,18-35 16,-19 17-1,1-17-15,17 17 16,-35-18-16,18 19 16,0-1-16,0-17 15,17 17-15,0-17 16,-17 17-16,35-18 15,0 1-15,0 17 16,0 18-16,0-35 16,18 17-16,17 0 15,-17-17-15,17 0 16,0-18-16,18 17 16,-18-17-16,18 0 15,-17 0-15,-1 0 16,-18 18-16,1-18 15,0 0-15,-1 0 79</inkml:trace>
  <inkml:trace contextRef="#ctx0" brushRef="#br0" timeOffset="35095.3706">15187 16704 0,'53'17'0,"35"19"16,-35-1-16,18-35 16,35 35-16,-18-17 15,0-1-15,-35-17 16,17 0-16,-34 18 15,-1-18-15</inkml:trace>
  <inkml:trace contextRef="#ctx0" brushRef="#br0" timeOffset="37575.2401">5115 15751 0,'36'0'16,"16"18"-16,1-18 15,0 17-15,0-17 16,18 0-16,-18 0 15,0 18-15,-18 17 16,18-35-16,-18 0 16,18 18-16,0-18 15,17 18-15,19-1 16,-19-17-16,1 0 16,-18 0-16,0 0 15,-18 0-15,18 0 16,-36 0-16,19 18 15,-19-18-15,36 0 16,-17 0-16,-1 0 16,0 0-1,18 0-15,-18 0 16,18 0 0,0 0-16,0 0 15,-35 0-15,35 0 16,-18 0-1,-17 0-15,17 0 16,-18-18-16,19 18 16,-19 0-16,1 0 15,17-17-15,18-1 16,-18 18-16,-35-18 16,36 18-16,-1-17 15,0-1-15,-17 18 16,17 0-16,0-35 15,1 17-15,-19 18 16,19-17-16,-19-1 16,19 0-16,-1 1 15,-17-1-15,17 0 16,0 1-16,-17-19 16,17 36-16,0-35 15,-35 18-15,36-1 16,-19 0-16,18-17 15,-17 35-15,0-35 16,-1 17-16,1 0 16,0 1-1,-18-1-15,35 1 16,-17 17-16,-1-36 16,19 19-16,-36-1 15,35 0-15,-18 1 16,1-19-16,17 19 15,-35-1-15,36-17 16,-36 17-16,35-17 16,-17 0-16,-1-1 15,1 19-15,17-36 16,0 18-16,-17 17 16,0-17-16,-1 35 15,1-53-15,0 35 16,-1-17-16,1 17 15,-1-35-15,-17 36 16,36-36-16,-19 17 16,1 19-16,0-19 15,-1 1-15,1 0 16,0 0-16,-1-18 16,18 35-16,-17-35 15,17 18-15,-35 0 16,36 17-1,-19-17-15,19-18 16,-1 18 0,-17-1-16,-1 1 15,1 17-15,17-35 16,-17 36-16,17-1 16,-17-17-16,52-18 15,-35 18-15,-17 35 16,17-36-16,-17 19 15,17-19-15,-17 1 16,17 18 0,-17-1-16,17 18 15,0-18-15,-17 1 16,17 17-16,1-18 16,-1 0-16,18 18 15,-18-17 1,-17-1-1,17 18-15,36-18 16,-36 18-16,18 0 16,0-17-16,0 17 15,-1 0-15,1-18 16,-17 18-16,34-18 16,18 18-1,-35 0-15,-17 0 16,17 0-16,-1 0 15,1 0 1,0 0-16,0 0 16,-17 0-16,-1 0 15,35 0-15,-17 0 16,0 0-16,18 0 16,-18 0-16,35 0 15,-18 0-15,54 0 16,-36 0-16,36 0 15,-72 0-15,19 0 16,0 0-16,-19 0 16,-16 0-16,34 0 15,-17 0-15,18 0 16,-36 0-16,18 0 16,0 0-16,-18 0 15,-17 0-15,-1 0 16,19 0-16,-19 0 15,1 0 17</inkml:trace>
  <inkml:trace contextRef="#ctx0" brushRef="#br0" timeOffset="39344.274">8837 16474 0,'0'-17'62,"-35"17"-46,35 17 0,-18 1-16,18 17 15,0-17 1,0 17 0,18-17-16,-1-18 15,19 0-15,-1 0 16,-17 0-16,17 0 15,-17 0-15,-1 0 16,18 0 0,-17-18-16,-18-17 15,0 17 1,0 1-16,0-1 16,0-17-1,-18 17 1,1 0-1,-1 18 1,-17 0 0,17 0-1,1 0 1,-1 0-16,-17 0 16,35 18-16,-18-18 31,18-35 63</inkml:trace>
  <inkml:trace contextRef="#ctx0" brushRef="#br0" timeOffset="41856.957">8678 14217 0,'36'0'47,"-1"35"-31,0-17-1,18 17 1,-35-35-16,-18 17 78,-36-17-78,1-17 16,18-1-16,-19-17 15,19 17-15,-54 1 16,0-1-16,36 18 16,0-18-1,53 18 63,34 18-78,19-18 16,-18 18-16,-18-1 16,1 1-16,-19-18 15,1 0-15,-1 0 47,-34-18 16,-18 18-48,17 0 17,53 0 14,0 0-46,-17 36 16,17-36-16,-17 0 16,-71 0 62,0 0-78,-17 0 15,-1 0-15,-17 0 16,35-18-16,18 18 16,17 0-16,36 0 62,-1 0-46,19 0-16,16 18 15,-34-18 1,17 0-16,1 17 16,-19 1-16,1-18 31,0 17-15,-18 1-16,0 0 15</inkml:trace>
  <inkml:trace contextRef="#ctx0" brushRef="#br0" timeOffset="42543.8127">9031 15063 0,'0'36'31,"0"-1"-15,0 0-16,0 0 16,0-17-16,0 17 15,18-17-15,-1 0 16,-17-1-16,18-17 15,-18 18-15,35-18 16,-17 0 0,35-18-16,-35 1 15,-1-19-15,1-17 16,-18 18-16,0-18 16,17 36-16,-17-1 15,0-17-15,-17 17 16,-18-17-16,17 17 15,0 0-15,-17 18 16,0 0-16,17 0 16,0 0-1,-17 36-15,0-36 16,17 17-16,18 1 16,0 0 15,0-1-31,0 1 15,0 0 1,18-18-16,17 17 16,0 1-16</inkml:trace>
  <inkml:trace contextRef="#ctx0" brushRef="#br0" timeOffset="42824.1285">9349 15257 0,'17'18'16,"-17"17"0,36 1-1,-19-1 1,-17-18 15,18-17-15,-1 0 15,1 0-31</inkml:trace>
  <inkml:trace contextRef="#ctx0" brushRef="#br0" timeOffset="43311.7434">9596 15010 0,'0'36'31,"0"-19"-31,-18 19 15,18-1-15,0-18 16,0 19-16,0 17 16,18 0-1,-1-36-15,1 1 16,-1-18 0,-17 18-16,36-1 15,-19 1 16,-17-1-15,0 1 0,0 0-16,0-1 15,-17 1-15,-1 0 16,0-1-16,1 1 16,-1 0-1,1-18 1,-1 0-1,0 0 17</inkml:trace>
  <inkml:trace contextRef="#ctx0" brushRef="#br0" timeOffset="43671.9569">9719 15046 0,'18'0'16,"-1"0"15,19 0-31,-1-18 16,-18 18 0,1 0-16,0-18 15,17 18-15,-17 0 16,-1-17-16,19-1 15,-19 18 1,1-35 0</inkml:trace>
  <inkml:trace contextRef="#ctx0" brushRef="#br0" timeOffset="45256.2309">8114 12770 0,'0'18'47,"0"0"-31,35-18-16,-17 0 15,17 0-15,0 0 16,1 17-16,52 1 16,-35-18-16,35 17 15,0 1-15,0 0 16,18-18-16,0 35 16,-35-35-16,-1 0 15,-17 0-15,-18 0 16,1 18-16,-19-18 15,1 0-15,17 0 16,36 0-16,-54 0 31,19 0-31,17 0 16,-18 17-16,18-17 16,-18 0-16,71 18 15,-71-18-15,36 18 16,-18-18-16,35 0 15,-18 0-15,1 17 16,17-17-16,-35 0 16,53 18-16,-36-18 15,54 0-15,-36-18 16,18 1-16,-18-1 16,-35 0-16,0 18 15,0 0-15,-18 0 16,18 0-16,-18 0 15,1 0-15,-1 0 16,0 0-16,18 0 16,0 0-16,0 0 15,17 0-15,1 0 16,17 0-16,0 0 16,-17 0-16,17 0 15,18 0-15,-18 0 16,-17 0-1,35 0-15,-36 0 16,54 0-16,-36 0 16,35 0-16,-52 0 15,52 0-15,18 0 16,18 0-16,-88 0 16,105 0-16,-35 0 15,0 0-15,-35 0 16,88 0-16,-35 0 15,35 0-15,0 0 16,35 0-16,-17 0 16,-71 0-16,71 0 15,-1 0-15,-140 0 16,17 0-16,-17 0 16,35 0-16,17 0 15,-70 0-15,0 0 16,17 0-16,-17 0 15,18 0-15,-1 0 16,19 0-16,16 0 16,-16 0-16,16 0 15,37 0-15,-19 18 16,-17-18-16,-18 0 16,-53 0-16,36 0 15,-36 0 1,0 0-16,-17 0 15,0 0-15,-18-18 16,17 18 0,-34 0 77</inkml:trace>
  <inkml:trace contextRef="#ctx0" brushRef="#br0" timeOffset="46920.381">9913 11924 0,'0'35'47,"0"0"-31,-35 0-1,17 18-15,0 0 16,1-18-16,-1 18 16,1-17-16,-1-1 15,18 0-15,0-17 16,0 0-16,0-1 16,0 1-16</inkml:trace>
  <inkml:trace contextRef="#ctx0" brushRef="#br0" timeOffset="51128.7231">8326 6914 0,'0'35'78,"0"89"-78,0 17 16,0 53-16,0 18 15,0-1-15,0-70 16,0 142-16,0-125 16,0 54-16,0 17 15,17 71-15,18-35 16,18 105-16,-17-105 15,-36-36-15,0-17 16,0-36-16,0-35 16,0 18-16,0-18 15,0-88-15,0 18 16,0 17-16,0-35 16,0 0-16,0-36 15,0 19-15,0-19 16,0-34 109,0-36-125,-71 0 15</inkml:trace>
  <inkml:trace contextRef="#ctx0" brushRef="#br0" timeOffset="51944.0296">7849 10918 0,'0'53'15,"36"35"-15,-19-52 16,54 34-16,-54 1 16,72-1-16,-19 1 15,1 17-15,-1 0 16,-17-35-16,35 18 15,-52-36-15,52 53 16,-53-35 0,-17-53-16,-1 35 0,19-17 15,-19-18 32,1 0-47,0-35 16,-1 17-16,1-53 15,17 1-15,0-1 16,18-34-16,-17 16 16,17-17-16,-18 1 15,18-19-15,-36 54 16,19-19-16,-1 19 16,-17 35-16,-18-1 15,0 1-15,0 17 63,-53 18-48,-36 18 1,1 17-16,-35-17 16,-1 0-16,18-1 15,-17 1-15,17-18 16,0 0-16,53 0 15,18 0 1,-18 0-16,18 0 16,17 0-16</inkml:trace>
  <inkml:trace contextRef="#ctx0" brushRef="#br0" timeOffset="65992.1769">4674 16210 0,'124'-18'0,"-1"1"15,54-1 1,-36 0-16,70 1 16,-69-1-16,-90 18 15,54 0-15,35 0 16,-17 35-16,-54-35 16,-17 0-1,-17 0-15,-19 0 16,19 0-16</inkml:trace>
  <inkml:trace contextRef="#ctx0" brushRef="#br0" timeOffset="72063.8103">19685 2310 0,'-53'53'0,"0"0"16,0-35-16,0 17 16,36 0-16,-19-17 15,36 17-15,-17-17 16,17 17-16,-18 18 16,18-18-16,0 18 15,0 18-15,0 17 16,0-70-16,18 35 15,-18-36-15,35 71 16,0-70-16,18 35 16,-17 0-16,52 0 15,18 0 1,-1-36-16,19 1 16,-36 0-16,36-1 15,-1 1-15,-17-18 16,-36 0-16,36-18 15,-53-17-15,35-18 16,-52 18-16,-1-18 16,0 18-16,-17-18 15,-18-18-15,17 18 16,-17 18 0,0-18-16,0-17 15,-35-1-15,18 36 16,-19-18-16,19 18 15,-19-18-15,36 35 16,-17 0-16,-1 1 16,0-1-16,-17 18 15,0-18-15,0 1 16,17-1-16,-35 18 16,0 0-16,-17-18 15,17 1-15,17-1 16,-34 18-16,35 0 15,-1 0 1,1-17-16,0 17 16,-1-18-16,1 0 15,17 18 1,1 0-16,-18 0 16,17 0-16,-35 0 15,35 0-15,-35 36 16,36-36-16,-1 0 15,1 0-15,-36 17 16,35 1 15</inkml:trace>
  <inkml:trace contextRef="#ctx0" brushRef="#br0" timeOffset="72855.2892">17480 1552 0,'18'0'47,"17"53"-31,53-18-16,0 0 15,36 1-15,-18 17 16,35 17-16,0 1 16,-18-18-16,1 17 15,-89 1-15,124 17 16,-18-53-16,0 0 15,-35 1-15,17-1 16,-87-35-16,17 18 16,-18-1-16,0-17 15,-17 18-15,17-18 110</inkml:trace>
  <inkml:trace contextRef="#ctx0" brushRef="#br0" timeOffset="73511.7837">17392 3228 0,'53'-18'62,"0"0"-62,53 1 16,-36 17-16,1 0 15,35-36-15,17 1 16,1 17-16,-19 1 16,19-18-16,-36-1 15,18 1-15,-18 0 16,-17-1-16,34 19 15,-34-1-15,0 18 16,17 0-16,-53-17 16,0-1-16,-17 18 15,35 0 1,-18 0-16</inkml:trace>
  <inkml:trace contextRef="#ctx0" brushRef="#br0" timeOffset="74168.551">17833 4498 0,'0'-18'16,"0"0"0,70-52-16,-34 17 15,34 0-15,1-35 16,-18 0-16,35-18 15,-17 35-15,34-17 16,-16 17-16,34 18 16,-52 18-16,34-35 15,-69 17-15,52 0 16,-35 0-16,0 18 16,0-18-16,-18 17 15,18-16-15,-36 16 16,19 19-16,-19-19 15,36 1-15,-17 17 16,-1 1-16,-17-1 16,17 0-16,-18 1 15,1-1 1</inkml:trace>
  <inkml:trace contextRef="#ctx0" brushRef="#br0" timeOffset="75191.476">20514 2610 0,'-18'53'31,"18"0"-15,0-18-16,0 1 15,0 17-15,0-1 16,0-16-16,0 17 16,0 17-16,0-35 15,0 1-15,0-1 16,0 0-16,0 18 15,0-35 1,18 17 15</inkml:trace>
  <inkml:trace contextRef="#ctx0" brushRef="#br0" timeOffset="76088.0394">20585 3122 0,'0'-18'0,"0"0"16,0 1-16,0-1 16,35 1-16,-35-19 15,18 36-15,-1-35 16,1 17-16,-1-17 16,19 0-16,-19 0 15,19-18-15,-1 17 16,-17 19-16,17-19 15,-18 19-15,36-18 16,-17 35-16,17-18 16,-1 18-16,1 0 15,18 0-15,-1 0 16,-34 0-16,70 0 16,17 18-16,1-18 15,-1 17-15,18 1 16,-35-1-16,35-17 15,0 0 1,-35 0-16,17 0 16,-70 0-16,0 0 15,36 0-15,-19-17 16,-17-18-16,-18 35 16,1-36-16,16 19 15,1-19-15,-17 1 16,-19 0-16,19 35 15,-1-36-15,-17 19 16,34-36-16,-34 18 16,0 17-16,-1-17 15,1 17-15,0 0 16,-1 18-16,1-35 16,0 35-16</inkml:trace>
  <inkml:trace contextRef="#ctx0" brushRef="#br0" timeOffset="76736.0634">23036 2187 0,'18'-18'31,"17"18"-15,54 0-16,-1 0 16,18 0-16,-89 0 15,107 0 1,-1 0-16,-52 0 16,-36 0-16,-17 0 15,-1 0 48,-17 36-48,-35 34 1,17-35-16,-35 18 16,36 0-16,-54 18 15,1 17-15,34-35 16,-34 17-16,35-34 15,-1-1-15,1-35 16,17 18-16</inkml:trace>
  <inkml:trace contextRef="#ctx0" brushRef="#br0" timeOffset="92648.3314">23583 4145 0,'0'53'16,"0"0"-16,0 0 15,18-1-15,-18 1 16,0 0 0,0 18-16,0-18 15,0 53-15,0-18 16,0 53-16,0-18 16,0-34-16,0 16 15,0-34-15,0 0 16,0-36-16,0 0 15,0 0-15,0-17 16,-18-36 93,18-17-93</inkml:trace>
  <inkml:trace contextRef="#ctx0" brushRef="#br0" timeOffset="93543.8459">23407 4251 0,'17'0'16,"36"0"-16,0-18 16,18 18-1,-36-18-15,18 1 16,18 17-16,-36 0 16,18 0-16,-18 0 15,-17 0 16,-1 0-15,-17 53 0,-35 17-16,0 36 15,-18 0-15,0-36 16,0 1 0,0 0-16,18-19 15,17-34-15,-35 17 16,36-17-16,-19 0 15,1-18-15,0 0 16,52 0 78,54 0-94,-18 17 15,-35-17-15,34 0 16,-34 0-16,0 18 16,-1 0-1,-17-1 1,18 18-16,-18-17 16,0 17-16,0 1 15,0-1-15,0-17 16,0-1-16,-18 54 15,1-36-15,-19 0 16,-16 1-16,-19-36 16,0 35-16,19-17 15,-19-18 1,53 17-16,-17-17 16,17 0-16,18-17 78,0-19-78</inkml:trace>
  <inkml:trace contextRef="#ctx0" brushRef="#br0" timeOffset="94463.4485">24324 4939 0,'0'-18'0,"0"-17"16,0 17-16,0 0 15,-18-17 1,18 17-1,-35 18-15,17 0 16,1 0 0,-1 0-16,-17 0 15,0 0-15,-1 0 16,-17 18-16,18 17 16,-18 1-16,36-19 15,-19 54-15,36-36 16,0 18-16,0-18 15,0 1-15,0-1 16,0 0-16,0 0 16,0-17-16,18 0 15,0-18 17,-1 0-32,1 0 0,17-18 15,18-17 1,-35 0-16,17-18 15,-17 17-15,-1-17 16,1 36-16,-18-19 16,0 19-1,0 34 79,0 19-94,0-1 16,0 0-16,35 18 15,-35-17-15,35-1 16,-35-18 0,18 1-16,0-18 46,-1 0-30,1 0 0,0 0-16,-1 0 15,19-18 1,-19 1-16,1 17 16,17-18-16</inkml:trace>
  <inkml:trace contextRef="#ctx0" brushRef="#br0" timeOffset="95112.4774">24606 4939 0,'-35'35'0,"0"-18"16,-1 36-1,36-35 32,18 0-31,0-1-16,17-17 15,0 36-15,-17-36 16,-18 17-16,18 1 16,-1 0-16,1-18 15,-18 17-15,0 1 16,0 17-16,0 0 15,0-17-15,0 0 16,0-1-16,0 19 16,0-19-16,-18 1 15,1-1-15,-1-17 16,-17 0-16,17 0 16,-17 0-1,52-17 79,19 17-78,-1 0-1,0-18 1</inkml:trace>
  <inkml:trace contextRef="#ctx0" brushRef="#br0" timeOffset="95872.2414">24871 5186 0,'35'0'0,"-17"0"16,-1 0-16,36-18 15,-35 18-15,17-18 16,-17 18-16,-1-17 16,1-1-1,0 18-15,-18-18 16,0-17 0,0 17-16,0 1 15,0-19-15,0 19 16,0-1-16,0-17 15,-18 35 17,-17 0-32,17 0 15,1 0 1,-1 0-16,0 0 16,1 0-1,-1 35-15,0-17 16,1 17-16,-1 0 15,18 18-15,0-35 16,0 0-16,0 17 16,0 0-16,18 0 15,17 1 1,-17-36-16,17 17 16,-17 1-16,17-18 15,0 0-15,0 0 16,1 18-16,-1-18 15,0 0 1,-17 0-16,0 0 78,-1 0-62,-17-18-16</inkml:trace>
  <inkml:trace contextRef="#ctx0" brushRef="#br0" timeOffset="96320.102">25471 4498 0,'0'0'0,"0"35"15,0 18-15,0-18 16,17 0-16,1 36 16,-1 17-16,-17-17 15,18-1-15,0 1 16,-18-18-16,0 0 16,17 0-16,-17-1 15,0-16-15,18-19 16,-18 1-16,0 0 15,18-18 48</inkml:trace>
  <inkml:trace contextRef="#ctx0" brushRef="#br0" timeOffset="96679.4552">25753 5027 0,'17'17'16,"-17"1"-16,0 0 15,18 17-15,0-17 16,-18-1-16,17 36 16,1-53-16,-18 18 15,0-1 1</inkml:trace>
  <inkml:trace contextRef="#ctx0" brushRef="#br0" timeOffset="97800.6989">25788 4727 0,'-18'0'63,"18"18"-16,0-1-32,0 1 1,53-1-16,0 1 16,-35-18-16,17 0 15</inkml:trace>
  <inkml:trace contextRef="#ctx0" brushRef="#br0" timeOffset="99095.5653">26211 5080 0,'18'17'0,"-18"19"16,0-19-16,18 36 15,-18-35 1,0 17-16,0-17 16,17-18 62,-17-18-47,0-17-15,18-18-16,-18 0 15,35 0-15,-17 18 16,-1 17-16,1-35 15,0 53-15,-1 0 16,19-17-16,-19 17 16,1 0-16,17 0 15,1 0-15,16 0 16,-16 17-16,-19 18 16,19-17-16,-19 17 15,19-35-15,-19 71 16,18-53-16,1 35 15,-19-36 1,1 1-16,17 17 16,1-17-1,-1-18 1,0 17-16,0-17 16,1 0-16,-1 0 15,18-17-15,-35-1 16,-18 0-1,0-17 1,0 0-16,0 17 16,0-17-16,0-18 15,0 0-15,0 35 16,0-34-16,0 34 16,0 0 46,-18 18-31,0 0-15,18 18-16,0 0 16,0-1-16,0 36 15,-17-18-15,17 1 16,0 17-16,0-18 15,0 0 1,0 0-16,0-17 16,35 17-16,-35-17 15,35 17-15,0-17 16,1 0 0,-19-18-1,1 0-15,0 0 47,17 17-47,18-17 16,-36 18-16,19-18 15,-1 0-15,0 0 16,1 0-16,-1 0 16,-18 0-16,1 0 15</inkml:trace>
  <inkml:trace contextRef="#ctx0" brushRef="#br0" timeOffset="100135.7759">27234 5238 0,'18'0'62,"-18"-17"-31,0-1-31,0 1 16,35-19-16,1 1 16,-1 0-16,-17-1 15,17 19 1,-18-1-16,-17 0 16,18 1-16,-18-1 15,0 1 1,0-1-16,0 0 31,0 1-15,0-1-1,0 0 17,-18 18-17,1 0-15,-1 0 16,-17 0-1,17 0 1,1 0-16,-1 0 16,0 0-16,1 0 15,-1 0-15,0 0 16,1 0 0,-1 18-16,1 0 15,17-1-15,-18 1 16,18 0-16,0-1 15,-18 1-15,18 17 16,0-17 0,0-1-16,0 1 15,0 0 17,0-1-1</inkml:trace>
  <inkml:trace contextRef="#ctx0" brushRef="#br0" timeOffset="101879.9262">23513 5732 0,'0'18'15,"35"0"-15,35-1 16,54 18-16,52-17 15,18 0 1,-17-1-16,87-17 16,19 36-16,-72-19 15,-17 19-15,88-36 16,-35 0-16,-35 17 16,17-17-16,1 18 15,-19-18-15,-87 0 16,88 0-16,-36 0 15,-88 0-15,36-35 16,17-1-16,-36 36 16,-34-17-16,-18-1 15,35-17-15,-70 35 16,17-36-16,18 19 16,0-18-16,35-1 15,-53 1-15,18 0 16,-35-1-16,17-16 15,-35-1-15,36 0 16,-36 17-16,0 1 16,0 0-16,0 17 15,0-35-15,0 18 16,0-53-16,-36 17 16,-34-17-1,-1-35-15,1 17 16,-1 0-16,-52 0 15,17 0-15,-18-35 16,36 53-16,-53 0 16,70 35-16,-17 0 15,-35-18-15,52 36 16,18-18-16,-53 0 16,-17 0-16,-36 0 15,36 1-15,-1-1 16,54 53-16,-89-18 15,-17-35-15,-1 35 16,18 18-16,-17 0 16,35 0-16,-36 0 15,54 0-15,-18 18 16,-35 0-16,34 52 16,1-34-16,35-1 15,-17 0-15,0 36 16,17-18-16,17-18 15,-34 53-15,35-17 16,-18 34-16,0-16 16,0-1-16,-35 18 15,35-36 1,1 1-16,-1-1 16,0 1-16,53-18 15,-18-18-15,-17 36 16,71-36-16,-19 0 15,1 18-15,17-18 16,1 18-16,17 0 16,-36 0-16,36 0 15,0 0-15,0 0 16,0 0-16,18 0 16,17 53-16,-17-71 15,35 35-15,0 36 16,35 18-16,18-18 15,0-1-15,0-16 16,52-37-16,-34-16 16,-36-19-16,53 1 15,-88 0-15,70-18 16,-17 0-16,-35 0 16,-54 0-16,1 0 15,17 17-15,-17-17 110,-18-17-95,18 17 1</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3:44:10.041"/>
    </inkml:context>
    <inkml:brush xml:id="br0">
      <inkml:brushProperty name="width" value="0.05292" units="cm"/>
      <inkml:brushProperty name="height" value="0.05292" units="cm"/>
      <inkml:brushProperty name="color" value="#FF0000"/>
    </inkml:brush>
  </inkml:definitions>
  <inkml:trace contextRef="#ctx0" brushRef="#br0">3210 6438 0,'71'0'47,"88"0"-47,35-35 16,70 35-16,124 0 15,-53 0 1,142 0-16,-1 0 15,-176 0-15,-53 0 16,-36 0-16,-70 0 16,-70 0-16,-36 0 15,-35 17-15,18 1 16,-18 0 0,-18 34-1,-88-16-15,36-36 16</inkml:trace>
  <inkml:trace contextRef="#ctx0" brushRef="#br0" timeOffset="510.7607">3528 6967 0,'17'0'31,"19"0"-31,87 0 16,54 0-16,-72 0 15,72 0-15,-1 0 16,36 0-16,-1 0 16,19 0-16,-19 0 15,-34 0-15,-1 0 16,-88 0-16,54 0 15,-19 18-15,-88-18 16,18 17-16,-18-17 16,1 0-16,-19 18 15,1-18-15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2:20:00.369"/>
    </inkml:context>
    <inkml:brush xml:id="br0">
      <inkml:brushProperty name="width" value="0.05292" units="cm"/>
      <inkml:brushProperty name="height" value="0.05292" units="cm"/>
      <inkml:brushProperty name="color" value="#FF0000"/>
    </inkml:brush>
  </inkml:definitions>
  <inkml:trace contextRef="#ctx0" brushRef="#br0">2611 3792 0,'35'0'16,"71"0"-16,0 0 15,105 0-15,-17-35 16,124 35-16,123 0 15,-18 0-15,353-18 16,-106 18-16,195 18 16,52 35-16,35-53 15,19 0-15,69 35 16,-70 0-16,-194-52 16,-52-1-16,-89 18 15,-388 0-15,-18 0 16,-17 0-16,-89 0 15,-35 0-15,-17 0 16,-36 0-16,-17-18 31</inkml:trace>
  <inkml:trace contextRef="#ctx0" brushRef="#br0" timeOffset="2824.1817">3545 6297 0,'71'0'16,"-18"-18"-16,35 18 15,-70 0-15,70-18 16,18 1-16,-18 17 16,35-18-16,1 1 15,35 17-15,17 0 16,0-18-16,1 18 15,-1 0-15,-52-53 16,52 53-16,106 0 16,-70 0-16,0 0 15,17 0-15,-17 0 16,-1 0-16,-123-18 16,142 36-16,-36 53 15,70-71-15,-70 0 16,-17 0-16,140 0 15,-17 0-15,35 0 16,-35 0-16,35 0 16,-105 0-1,-36 0-15,35 0 16,-70 0-16,-18 0 16,18 0-16,-18 0 15,35 0-15,0 0 16,71 0-16,-106 0 15,89 0-15,52 0 16,106 0-16,0 0 16,88 0-16,-88 0 15,-141 0-15,230 0 16,-230 0-16,17 0 16,54 0-16,-36 0 15,106 0-15,-88 0 16,-71 0-16,89 0 15,-54-18-15,-35-17 16,1-1-16,-36 36 16,-35 0-16,17 0 15,0 0-15,-52 0 16,-1 0-16,-17 0 16,0 0-16,-18 0 15,18 0-15,-35 0 16,-1 0-16,1-17 15,-1-1 1,1 18-16,-36-18 16,-17 1-16,35 17 15,-53-18 32,17 1-31,1 17-1,0 0-15,-1-18 16,1 18-16,-1 0 16,1-18 77,-18 1-93,0-19 16,-53 36-16,-35-53 16,-36 36-16,-17-1 15,-35 0-15,17-17 16,-52 18-16,69 17 16,19-18-1,-71 18-15,18 0 16,70-18-16,-35 1 15,-1 17-15,-52-36 16,36 19-16,-89-19 16,70 36-16,-34 0 15,-19 0-15,-69 0 16,69 0-16,19 18 16,-19-18-16,-123 0 15,89 18-15,-1-54 16,-17 36-16,88 0 15,35 0-15,-35 0 16,-194 0-16,88 0 16,18 0-16,70 0 15,54 0-15,52 0 16,18 0-16,-89 0 16,19 0-16,-19 0 15,-70 0-15,18 0 16,-18 0-16,-88 0 15,-36 0-15,-17 0 16,0 0-16,-335 0 16,141 0-1,176-52-15,18 34 16,0 18-16,-53-18 16,-123-70-16,123 35 15,-124-35-15,213 35 16,105 35-16,17-17 15,19 0-15,52 35 16,35 0-16,-17 0 16,18 0-16,-18 0 15,17 0-15,54 0 16,-54 0-16,89 0 16,0 0-16,17 0 15,0 0-15,-17 18 78,35-1-62,0 1 0,0 35-16,35 0 15,1-36-15,34 54 16,1-1-1,35 1-15,17-1 16,18 1-16,71 17 16,-53-17-16,-142-36 15,160 0-15,-36 36 16,0-1-16,-18-52 16,54 0-16,-54-1 15,-35 1-15,1 0 16,-19-18-16,-17 17 15,-18 1-15,-17-18 16,0 0-16,-1 0 16</inkml:trace>
  <inkml:trace contextRef="#ctx0" brushRef="#br0" timeOffset="108182.4557">9825 4233 0,'-18'18'78,"18"35"-62,-35-1-16,0 37 15,17-19-15,0 1 16,-17-1-16,35 1 16,-18-36-16,18 18 15,0-35-15,-17 17 16,17 0-16,0 1 15,-18 16-15,1 1 16,17-17-16,-18-19 16,18 19-16,-18-1 15,18-17-15,0-1 16,0 18-16,-17 1 16,-19 17-16,36-36 15,0 1-15,-17 17 16,-19-17-16,36-1 15,0 1-15,-17 17 16,-1 1 15,1-36 32,-19-18-48,1-17-15,-18-18 16,18 18-16,17 17 16,1-35-16,-36 0 15,35 18-15,-17 0 16,-1-1-16,1 1 16,17 0-16,18 17 15,-17 18-15,-1-18 16,18 1-16,-17 17 15,17-18 32,0 0-15,0 1 30,17-1-62,18 1 16,1 17-1,34-36-15,-34 36 16,17 0-16,-18 0 16,0 0-16,0-17 15,-17 17-15,35 0 16,-18 0-16,0 0 15,1 0-15,-19 0 16,19 0-16,17 0 16,-18 0-16,18 0 15,-18 0-15,18 0 16,-18 0 0,0 0-16,1 0 15,-19 17-15,19-17 16,17 36-16,-18-36 15,0 0-15,-17 17 16,17-17-16,-17 18 16,-1-18 15,1 17 0,-18 19 0,-35-19-31,35 1 16,-18 0-16,0 17 16,-17 0-16,-18 1 15,18 16-15,0-34 16,-18 17-16,-18-17 16,36 17-16,0-17 15,-18 17-15,0 0 16,18-35-16,17 36 15,-17-36 1</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3:44:24.297"/>
    </inkml:context>
    <inkml:brush xml:id="br0">
      <inkml:brushProperty name="width" value="0.05292" units="cm"/>
      <inkml:brushProperty name="height" value="0.05292" units="cm"/>
      <inkml:brushProperty name="color" value="#FF0000"/>
    </inkml:brush>
  </inkml:definitions>
  <inkml:trace contextRef="#ctx0" brushRef="#br0">3492 6667 0,'0'-17'16,"-17"17"-1,-1 0-15,-35 0 16,36 17-16,-36 18 16,17 1-16,1 17 15,-18-36-15,53 1 16,-17 17-16,-1 0 16,0-17-1,18 0-15,0 17 16,0-17-1,0-1-15,0 19 16,18-1-16,0-18 16,-1 1-16,19 0 15,-1 17-15,0-17 16,0 17-16,-17-17 16,0-1-16,-1 19 15,1-1 1,0 0-1,-18-17 1,0-1-16,0 1 16,0 0-16,0 17 15,-18-17-15,0-1 16,-35 1-16,18-1 16,17-17-16,-17 18 15,0 0-15,-18-18 16,0 0-16,18 0 15,0 17-15,17-17 16,0 0 78</inkml:trace>
  <inkml:trace contextRef="#ctx0" brushRef="#br0" timeOffset="649.1947">3810 6526 0,'18'35'0,"-18"1"15,17-1 1,-17 18 0,18 0-16,0 35 15,-18-18-15,0-17 16,17 18-16,18 17 16,-35-53-16,18 18 15,0 0-15,-18-35 16,17 17-16,1-17 62,0-36-30,17 1-32,-35-19 15,53-17-15,-35 18 16,34-53-16,1 17 15,-35 1-15,35-18 16,17-1-16,1 1 16,-36 35-16,1 0 15,-19 18-15,1-18 16,-1 53 0,1-17-16</inkml:trace>
  <inkml:trace contextRef="#ctx0" brushRef="#br0" timeOffset="1064.133">4692 6791 0,'0'53'0,"0"-1"16,0 1-16,0 0 15,0 18-15,0-36 16,-18 53-16,18-52 15,0-1-15,0 0 16,0 0 0,0-17-16,0 0 0,0-1 15,0 1 1</inkml:trace>
  <inkml:trace contextRef="#ctx0" brushRef="#br0" timeOffset="1847.53">4904 6420 0,'35'18'32,"18"17"-32,-18-35 15,0 53-15,18-53 16,-35 35-16,17-17 16,-35 0-16,18 17 15,-18 0 1,0 0-16,0 18 15,-18-17-15,1-1 16,-19 18-16,19-18 16,-36 0-16,17 1 15,1-19-15,0 19 16,-18-36-16,18 17 16,17 1-1,0-18 1,18 17 46,18 19-46,17-19-16,-17 1 16,53 35-16,-36-35 15,18 17 1,-36 0-16,36 18 15,0-18-15,18 18 16,-18-35-16,-18 17 16,0-17-16,-17-18 15,0 17-15,-1 1 16,1 0 0,-1-18-16</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3:44:49.945"/>
    </inkml:context>
    <inkml:brush xml:id="br0">
      <inkml:brushProperty name="width" value="0.05292" units="cm"/>
      <inkml:brushProperty name="height" value="0.05292" units="cm"/>
      <inkml:brushProperty name="color" value="#FF0000"/>
    </inkml:brush>
  </inkml:definitions>
  <inkml:trace contextRef="#ctx0" brushRef="#br0">2946 6385 0,'17'0'46,"36"0"-46,18 0 16,52 0-16,18 0 16,18 0-16,53 0 15,35 0-15,0 0 16,-36 0-16,1 18 16,17 17-16,-35 0 15,0-17-15,-88-18 16,0 0-16,-53 0 15,-18 0-15,-17 0 16</inkml:trace>
  <inkml:trace contextRef="#ctx0" brushRef="#br0" timeOffset="3374.9549">6650 6544 0,'18'-53'16,"17"-35"-16,-18 17 16,19-52-16,-1 17 15,0-18-15,1 1 16,-1-1-16,18 1 16,-53 35-16,35-1 15,-17 37-15,-1 34 16,1 88 46,0 54-46,17 17-16,0-18 16,36-17-1,-36 53-15,18-71 16,0 0-16,0 1 15,-36-72-15,19 19 16,-1-36 15,-17 0-15,-1-18-16,1-35 16,-1-18-16,19-17 15,-1 18-15,-17-36 16,17 35-16,-35 36 15,18 17-15,-18 1 16,35 17 31,-35 70-31,35 19-16,0-1 15,1 18-15,17 17 16,-36-52-16,54 52 15,-36-35-15,-17-52 16,-1-1-16,19 0 16,-19-35 62,19 0-63,-19-35-15,18-18 16</inkml:trace>
  <inkml:trace contextRef="#ctx0" brushRef="#br0" timeOffset="3935.3757">8555 5962 0,'0'70'16,"0"18"-16,0 18 16,0-35-16,0-1 15,0 1-15,17-1 16,1-17-16,-18 0 15,0 0 1,18-18 0,-18-17-16,17 0 15,-17-1 1,18-17 0,-18 18-1,18-18-15,-1 35 16,1-35-16,0 18 15,35 0-15,-18-18 16,18 0-16,0 0 16,17 0-16,-17 0 15,0 0-15,0-18 16,0-17-16,-35 35 16,-1 0-16,1 0 15,-18-18-15,17 18 94,1 0-94</inkml:trace>
  <inkml:trace contextRef="#ctx0" brushRef="#br0" timeOffset="4328.1706">9631 5962 0,'0'35'15,"0"35"-15,0 36 16,0-18-16,0 18 16,0 0-16,0 18 15,0-1-15,0-35 16,17 36-16,1-54 16,-18-17-16,0-18 15,18 1 1,-18-54 93</inkml:trace>
  <inkml:trace contextRef="#ctx0" brushRef="#br0" timeOffset="5087.7236">9507 5856 0,'18'0'0,"35"0"16,17 0-16,19 17 16,-54 1-16,18 0 15,35 17-15,-35-17 16,-35-1-16,35 1 16,-36 0-16,1-1 15,-1 18 1,-17-17-16,0 35 15,0 0 1,0-18-16,-17 0 16,-36 36-16,-18 0 15,18-18-15,0-18 16,1 18-16,16-18 16,19-17-16,-1-1 15,18 1 79,0 0-78,35 17-16,18-18 15,18 1-15,-36 0 16,18 17-16,18-17 15,-19-18-15,-16 17 16,-1-17-16,0 18 16,-17-18-1,0 18 32,-1-1-31</inkml:trace>
  <inkml:trace contextRef="#ctx0" brushRef="#br0" timeOffset="6528.1355">10089 6561 0,'-35'36'16,"18"-36"-16,17 17 15,-18 19 1,18-19-16,-18 1 16,18 17-16,0-17 15,0-1 1,0 1-1,0 0 1,18-18-16,17 0 16,18 0-16,-35 0 15,-1 0-15,1 0 16,0 0-16,-18-18 31,0 0-15,0 1-1,-53 17-15,0 0 16,-18 0-16,1 0 16,17 0-16,-18 35 15,36-35-15,17 35 16,1-17 0,17 0-1,0-1 1,70 1-1,-35-1-15,36-17 16,-18 0-16,18 0 16,-36 0-16,0-17 15,-17 17 1,35-35-16,-53 17 62,-36 18-46,19 0 0,-1 0-1,0 0 1,36 0 78</inkml:trace>
  <inkml:trace contextRef="#ctx0" brushRef="#br0" timeOffset="7263.7765">7461 6985 0,'0'17'47,"36"19"-32,-19-36 1,1 0-16,35 17 15,-36-17-15,36 0 16,0 18-16</inkml:trace>
  <inkml:trace contextRef="#ctx0" brushRef="#br0" timeOffset="7847.5906">9102 7267 0,'0'35'16,"35"-35"0,-35 18-16,35-1 15,-35 1 1,18-18 156,-18 18-157,35-1 1,-17-17 0,-1 0-16,1 0 15,0 0 1,-1 0 0,19 0-1,-1 0 1</inkml:trace>
  <inkml:trace contextRef="#ctx0" brushRef="#br0" timeOffset="8103.1878">10037 7408 0,'17'18'31,"-17"-1"1,0 1-17</inkml:trace>
  <inkml:trace contextRef="#ctx0" brushRef="#br0" timeOffset="11303.7755">6279 9701 0,'0'35'93,"0"71"-77,0 0-16,0 70 16,0-34-16,0 34 15,0 53-15,-17 36 16,-1-54-16,1 1 16,17 0-16,0-1 15,0-17-15,0-17 16,0 17-16,0-35 15,0 17-15,0-17 16,-18 0-16,0 17 16,-52 18-16,70-53 15,-18 0-15,18 71 16,-35-89-16,35 36 16,0-35-16,0-36 15,0 35 1,0 1-16,0-1 15,0-35-15,0 1 16,0-1-16,0 0 16,0 0-16,0 0 15,0 1-15,0-1 16,0-18-16,0 36 16,0-53-16,0 18 15,0-19-15,0 19 16,0-36-16,0 18 15,0-35-15,0 52 16,0-52-16,0 0 16,0 35-16,0-36 15,0 1-15,0 0 16,0-1 0,35-17 77,-35-17-93,0-36 16,0-18-16</inkml:trace>
  <inkml:trace contextRef="#ctx0" brushRef="#br0" timeOffset="13487.6282">6279 9666 0,'18'0'31,"53"0"-15,-1 0-16,18 0 16,36 0-16,-54 0 15,19 0-15,-1 0 16,-53 0-16,-17 0 15,35 0-15,-18 0 16,0 0-16,0 0 16,-17 0-16,0 0 15,-1 0 32,-17 17-31,18-17-16,-18 36 15,0-19 1,0 36 0,0 0-16,0 18 15,0 17-15,0 18 16,0 17-16,0 18 16,0 18-16,18 0 15,-18 0-15,35-1 16,-35 19-16,0-19 15,18 19-15,17-18 16,-35 35-16,0-53 16,0 0-16,0 35 15,0 1-15,0-19 16,0-34-16,0 52 16,0 1-16,0-19 15,0 1-15,0-18 16,35 18-16,-17 0 15,-18-18-15,17 0 16,-17 0-16,0 0 16,0-17-16,0-1 15,0 1-15,0-71 16,0 70-16,0-35 16,0 36-1,0-1-15,0-35 16,0-17-16,0 35 15,0-36-15,0 18 16,18-17-16,0 17 16,-18-35-16,17 0 15,1 18-15,-18-54 16,0 36-16,0-35 16,0 17-16,18-17 15,-18-1-15,0 1 16,0 0-1,0-1-15,0 1 16,0 0-16,-18-1 47,-35-17-31,18 0-16,-1 0 15,-16 0-15,-19 0 16,-35 0-16,18 0 15,-18-17-15,-35-1 16,0 0-16,35 18 16,18 0-16,35 0 15,0 0 1,18 0-16,0 0 16,-1 0-16,1 0 15,17 0-15,1 0 16,-19 0-16,19 0 15,-19 0 1</inkml:trace>
  <inkml:trace contextRef="#ctx0" brushRef="#br0" timeOffset="14095.3144">7514 16563 0,'18'0'31,"-1"17"-16,19 54-15,-1-36 16,-17-17-16,35 35 16,-1 0-16,-16-1 15,17-16-15,-18-1 16,-17 18-16,-1-18 16,36-17-1,-35 17-15,-1-35 16,19 35-16,-19-35 94,1 0-79,0-17 1</inkml:trace>
  <inkml:trace contextRef="#ctx0" brushRef="#br0" timeOffset="14590.8372">7973 16457 0,'-18'17'0,"-17"36"16,0-17-16,-18 52 0,35-71 16,-17 36-1,-1 0-15,36-17 16,-35 16-16,18-16 15,-1-1-15,0-17 16,18-1-16,-35 36 16,17-35-1,1-1 1,17 1 0</inkml:trace>
  <inkml:trace contextRef="#ctx0" brushRef="#br0" timeOffset="17839.5437">8361 17145 0,'-18'-18'62,"1"18"-31,-1 0 1,0 18-17,18-1-15,-17 19 16,17-19-1,0 1 1,0 0-16,0-1 16,0 1-16,0-1 31,0 1-15,0 0-1,17-18 1,1 0-1,35-36 1,-53 19-16,35-36 16,-17 35-16,-18-17 15,35 0-15,-17-18 16,-18 17-16,17 1 16,1 0-16,-18 0 15,0-18-15,0 17 16,0 19-16,0-18 15,0 17-15,0 0 63,-18 18-47,18 36-1,0-1-15,0 18 16,0-18-16,0 36 15,0-36 1,0 18-16,0-18 16,0 0-16,0 1 15,0-1-15,18-17 16,0-1-16,17 1 16,-35 17-16,17-35 15,1 18-15,0-1 16,-1-17 46,1 0-46,-18-17-16,0-1 16,0 0-16,0-17 15,18 0-15</inkml:trace>
  <inkml:trace contextRef="#ctx0" brushRef="#br0" timeOffset="18591.29">6491 10213 0,'0'17'47,"18"19"-47,-1-19 16,1 18-16,-18 1 15,35 17-15,1 0 16,-19-1-16,54 19 15,-71-36-15,53 18 16,-18 0-16,-17-35 16,-1-1-16,-17 1 15</inkml:trace>
  <inkml:trace contextRef="#ctx0" brushRef="#br0" timeOffset="18943.6139">6773 10442 0,'-17'18'15,"-1"17"1,-17 18-16,17-18 16,-35 18-16,36-18 15,-36 18-15,53-35 16,-18-1-16,-17 36 15,17-17-15,0-19 16,18 1-16,0-1 16</inkml:trace>
  <inkml:trace contextRef="#ctx0" brushRef="#br0" timeOffset="19263.5677">6844 10742 0,'0'35'0,"0"-17"16,18 35-16,-18-36 15,17 18-15,-17-17 16,0 35-16,0-18 16,18 1-16,-18-1 15,17 0 1,-17-17-1,0-1-15,0 1 16</inkml:trace>
  <inkml:trace contextRef="#ctx0" brushRef="#br0" timeOffset="19590.5598">6685 11871 0,'0'17'0,"0"19"15,0-19 1,0 18-16,0-17 16,0 0-16,0 17 15,0 0-15,0-17 16,0 17-16,0 0 16,0 1-16,0 17 15,0-18-15</inkml:trace>
  <inkml:trace contextRef="#ctx0" brushRef="#br0" timeOffset="20686.7709">6279 15398 0,'0'18'15,"0"17"-15,18 1 16,0-19-16,-1 1 15,1 17-15,35 18 16,-35-35-16,17 17 16,18 0-16,-18 1 15,0-36-15,-17 35 16,35-18-16,-18 19 16,-17-36-1</inkml:trace>
  <inkml:trace contextRef="#ctx0" brushRef="#br0" timeOffset="21070.5959">6597 15487 0,'-18'35'16,"1"-17"-16,-1 17 16,-17-18-16,35 1 15,-36 17-15,19 1 16,-18-1-16,35-17 16,-36 17-1,36-18-15,-17-17 16,17 18-16,0 0 15,0-1 1</inkml:trace>
  <inkml:trace contextRef="#ctx0" brushRef="#br0" timeOffset="22255.5658">6756 15963 0,'0'-18'15,"-18"1"1,0 17-16,1 0 16,-18-18-16,17 18 31,-17 18 0,17 17-15,18-17-1,0-1-15,0 1 16,0-1-16,0 1 16,0 0-1,0-1 1,0 1-1,0 0 1,18-18 0,-1 0-16,19 0 15,-1 0-15,-18 0 16,1-18 0,0 18-16,-1-35 15,-17-1-15,0 19 16,18-1-16,-18-35 15,0 36-15,18-1 16,-18-17-16,0-18 16,0 17-16,0 19 15,0-18-15,0 17 16,17-17-16,1 17 16,-18 0-1,0-17-15,18 35 31,-18 18 63,0 17-78,17-17-16,-17 35 15,0-36-15,0 36 16,0-18-16,0 1 16,0-1-16,0 0 15,0 1-15,18 16 16,-18-34-16,0 17 16,17 1-16,-17-19 15,18 19-15,-18-19 16,18 1 46,-1-18-46,19 0 0,-19-18-1,1 18-15,0 0 16,-1-17-16,1 17 15,17 0-15,-17-18 16</inkml:trace>
  <inkml:trace contextRef="#ctx0" brushRef="#br0" timeOffset="23783.9003">10848 11253 0,'-18'0'0,"1"71"15,17 35-15,-18 0 16,18-1-16,-18 54 15,1 0-15,17-36 16,0-17-16,0 35 16,0 0-16,0 36 15,0-18-15,0-36 16,53 18-16,-36-17 16,-17 17-16,36 35 15,-36-52-15,35-1 16,-35 18-16,0-35 15,17 17-15,-17 19 16,0-19-16,0 18 16,0 0-16,0-53 15,0 18-15,0-35 16,-17 35-16,-1 17 16,18-52-16,-17 17 15,17 0-15,0 0 16,0 0-1,-18 36-15,18-18 0,0-18 16,0-17 0,0-19-16,0 19 15,-18-36-15,18 1 16,0-19-16,0 1 16,0-53 62,0-36-63</inkml:trace>
  <inkml:trace contextRef="#ctx0" brushRef="#br0" timeOffset="25647.4791">10830 11095 0,'18'-36'32,"17"36"-32,18-17 15,0 17-15,-18 0 16,18-18-16,35 18 15,18 0 1,-18 0-16,1 0 16,-36 0-16,70 0 15,-35 0-15,-35 0 16,18 0-16,35 18 16,-18-1-16,18-17 15,17 18-15,-35 0 16,0-1-16,-52-17 15,-1 0-15,-17 0 16,17 18-16,-17-1 63,-18 1-63,0 0 15,0 17-15,0 0 16,0 1-16,0 16 15,0 19-15,0 0 16,-18-1-16,18 54 16,-18-1-16,1 18 15,17-17-15,0-19 16,0 19-16,0-18 16,0 35-1,0-35-15,0 35 16,0 0-16,0-18 15,0 1-15,0 35 16,0 17-16,0 0 16,0-17-16,0-35 15,0 17-15,0-18 16,0 36-16,0-36 16,0 19-16,0-1 15,0 0-15,0 0 16,0 0-16,0-35 15,0 0-15,0 0 16,-18-18-16,18-18 16,0 18-16,0-17 15,0 0-15,0-18 16,0-18-16,0 0 16,0 36-16,18-18 15,-18-1-15,0-16 16,0 17-16,0-18 15,0 0-15,0-17 16,0-1-16,0 1 125,-36-18-125,-34 0 16,-1 0-16,1 0 15,-1 0-15,1 0 16,-54 0-16,18 0 16,0 0-16,1 0 15,34 0-15,0 0 16,19 0-16,16 0 15,19 0-15,-19 0 16,36 18 0,-17-18-16,-36 0 15,35 0-15,1 17 16</inkml:trace>
  <inkml:trace contextRef="#ctx0" brushRef="#br0" timeOffset="26831.5392">7144 10759 0,'35'0'0,"18"0"16,17 36-16,19-19 16,-19 19-16,18-36 15,1 17-15,34 1 16,-35-1-16,18 1 16,-53 0-16,-18 17 15,18-17-15,71 17 16,34 0-16,19 36 15,-89 17-15,141-35 16,-70 35-16,53-35 16,35 18-16,-71-18 15,-105 35-15,52-53 16,18 18-16,-70-35 16,70 17-16,-35 18 15,-53-18-15,35 18 16,-35-18-1,35 0-15,-17 1 16,34-19-16,1 1 16,-53-18-16,-35 0 15,35 0-15,-18 0 16,18 0-16,0 18 16,-18-18-16,18 17 15,-35 1-15,-1-18 16,-34 0 93</inkml:trace>
  <inkml:trace contextRef="#ctx0" brushRef="#br0" timeOffset="27870.3748">7250 12541 0,'35'-18'0,"18"1"15,0-1-15,17 0 16,36 1-16,0-1 15,53-17-15,-18 17 16,70 1-16,1-1 16,-18 0-16,0-17 15,-35 17-15,17-35 16,-52 18-16,-1 0 16,-17 17-16,18 1 15,34-1-15,-34 0 16,-18 18-16,-1-17 15,-16-1-15,-72 0 16,1 18 0,-18-17-16,18 17 31,17 0-31,0 0 16,0 0-16,1 0 15,-1 0-15,0 0 16,18 0-16,-35 0 15</inkml:trace>
  <inkml:trace contextRef="#ctx0" brushRef="#br0" timeOffset="28799.0648">7056 14040 0,'0'-17'16,"0"-1"-16,70-53 16,-17 36-16,35-35 15,36-1-15,34-35 16,19 0-16,-36 18 16,88-35-16,-35-1 15,0 1-15,-35 35 16,17-18-16,1 18 15,-54 17-15,1 0 16,-36 18-16,0 1 16,-35 16-16,0 1 15,18 0-15,-19-1 16,37 1-16,-54 18 16,35-19-16,19-17 15,-1 53-15,-53-35 16,71-18-16,17 18 15,1 0 1,-1-1-16,-70 19 16,36-36-16,-37 35 15,-16 0-15,-1 18 16,-17-17 0,-18 34 77,-53 36-77</inkml:trace>
  <inkml:trace contextRef="#ctx0" brushRef="#br0" timeOffset="29767.2092">7250 15328 0,'0'18'16,"35"-36"-1,0-17-15,-17 17 16,70-88-16,-17 53 15,70-53-15,-18 18 16,54-35-16,-1-1 16,0-35-16,54 1 15,-19-1-15,-17 18 16,-17 0-16,17 17 16,-36-17-16,19-35 15,-89 88-15,0-18 16,-17 0-16,17 0 15,-17 18-15,-1-18 16,1 0-16,-1 36 16,-35 34-16,18-34 15,0 35-15,0-18 16,-35 35-16,17-35 16,0-17-16,1 17 15,-19 17-15,-17 1 16,36-18-16,-36 35 15,0 1 1,17-18-16,1 35 16,-18-18-16,18-17 15,-1-1-15,1 19 16,-1-19-16,1 1 16</inkml:trace>
  <inkml:trace contextRef="#ctx0" brushRef="#br0" timeOffset="31102.3733">9119 10900 0,'0'36'78,"0"-1"-62,18-17-16,0 35 0,-1-18 15,-17-17 1,0-1-16,18-17 15,0 18-15,-1-18 47,18 0-47,-17 0 16,0-18-16,35-17 16,-36 17-16,1 1 15</inkml:trace>
  <inkml:trace contextRef="#ctx0" brushRef="#br0" timeOffset="31390.8259">9402 11059 0,'0'18'0,"0"17"16,0-17-1,0-1 63,35-17-62,0-17-16,-17-1 16,-1 1-16,1-1 15,17 0-15,-35 1 16,0-1-1,0 0 1</inkml:trace>
  <inkml:trace contextRef="#ctx0" brushRef="#br0" timeOffset="31855.267">9578 11165 0,'18'18'16,"-18"-1"-1,0 1-15,0 0 16,17-1-16,-17 1 16,0 0-1,0-1-15,0 1 16</inkml:trace>
  <inkml:trace contextRef="#ctx0" brushRef="#br0" timeOffset="32687.5213">9119 11765 0,'0'17'0,"0"19"15,0-19-15,0 1 16,0 17-16,0 1 15,0-19 1,0 18 0,18-35 46,17-35-62,-17 18 16,17-19-16,0-17 15,-17 53 1,0 18 47,-1 0-48,-17-1-15,0 36 16,18-35-16,0 17 78,17-53-78,-17 18 16,-18-35-16,35 18 15,-35-19-15,17 19 31</inkml:trace>
  <inkml:trace contextRef="#ctx0" brushRef="#br0" timeOffset="33238.4134">9525 11976 0,'18'0'47,"-18"18"-16,0 0-16,0 17 1,0-17 0,17-18 109</inkml:trace>
  <inkml:trace contextRef="#ctx0" brushRef="#br0" timeOffset="38782.9024">11712 11447 0,'-35'0'16,"0"0"-16,-18 0 15,35 0-15,0 0 16,-17 0-16,18 18 16,-1-18-16,18 18 15,-18-1-15,1 1 16,-1 0-1,18-1-15,-18 18 16,1 1-16,17-19 16,0 19-16,-18-1 15,0-17-15,18 17 16,0 0-16,0 0 16,0 1-1,0-19-15,0 19 16,18-1-16,0 0 15,-1-17-15,1 35 16,0-18-16,17 0 16,-35-17-16,18-1 15,-1 1-15,1 0 16,-1-1-16,1 1 16,0-18-16,17 35 15,-17-17-15,52 0 16,-52-1-16,17 1 15,0-18-15,-17 0 16,17 0-16,-17 18 16,0-18-16,17 0 15,-17 0-15,34 0 16,-34 0-16,17 0 16,-17 0-16,17-18 15,-17 0-15,0 1 16,-1-1-16,1 0 15,-1 1 1,1-19-16,-18 1 16,0 17-16,0-17 15,18 0-15,-18 17 16,0 1 0,0-19-16,0-17 15,0 18-15,0 0 16,-18 0-16,18-1 15,-18 19-15,18-19 16,-17 1-16,17 18 16,-18-1-16,1 0 31,-1 1-15,-17-19-1,17 19 1,-17-19-1,17 36-15,0 0 16,1-17-16,-1-1 16,1 18-16,-1-17 15,0 17 1,1 0-16,-1-18 16,0 18-16,-35-18 15,18 18 1,18 0-16,-19 0 15,-17 0 1,18 0-16,0 0 16,17 0-16,0 0 15,-17 0-15,18 0 47</inkml:trace>
  <inkml:trace contextRef="#ctx0" brushRef="#br0" timeOffset="42566.8724">11977 11624 0,'-18'0'94,"18"17"-78,0 1-1,18 17-15,-18-17 16,0 0-16,0 17 15,0 0-15,0-17 16,0 17 0,17-35-16,-17 35 15,0-17 1,0 17-16,0-17 16,0-1-1,0 1 1,18 35-16,-18-35 15,0 17 1,18-17-16,-18-1 16,0 1-1,0-1 1,0 1 0,0 0 15,0-1-31,0 1 62,0 0 63,0-1-93,0 1-17,0 0 1</inkml:trace>
  <inkml:trace contextRef="#ctx0" brushRef="#br0" timeOffset="44447.5592">11518 11730 0,'35'0'47,"1"0"-31,-1 0-16,36 0 15,-36 0-15,18 0 16,-36 0-16,1 0 31,0 0 16,-18 17-31,-18 1-1,0-1 1,1 1-16,-1 0 16,1-1-16,-1 19 15,0-19-15,1 1 16,-19 17-16,19-35 16,-1 35-16,0-17 15,-17 0-15,17-1 16,18 1-16,-17-18 15,17 18 64,53-18-64,-18 0 1,0 0-16,18 0 15,-17 0-15,-1 0 16,-18 0-16,1 0 31</inkml:trace>
  <inkml:trace contextRef="#ctx0" brushRef="#br0" timeOffset="45135.5041">11553 11853 0,'-17'0'46,"52"0"-30,0 0 0,1 0-16,-19 18 15,19-18-15,-19 17 16,1 1-16,0-18 16,-1 18 155</inkml:trace>
  <inkml:trace contextRef="#ctx0" brushRef="#br0" timeOffset="47383.8702">12100 11924 0,'18'0'125,"35"0"-125,35 0 16,-17 0-16,34 0 16,-52 0-16,-35 0 15,17 0-15,71-18 16,-18 18-16,-17 0 16,52 0-16,-52 0 15,-36 0-15,36 0 16,-18 0-16,17 0 15,-17 0-15,18 0 16,-1 0-16,-17 0 16,35 0-16,0 0 15,1 0-15,-36 0 16,17 0-16,18 0 16,-17 0-16,17 0 15,-17 0-15,-54 0 16,19 0-16,-19 0 15,19 0-15,-19 0 16,18 0-16,-17 0 16,0 0-16,-1 0 31</inkml:trace>
  <inkml:trace contextRef="#ctx0" brushRef="#br0" timeOffset="48006.7715">13899 11712 0,'18'0'31,"53"0"-31,-54 0 16,54 0-16,35 18 15,-53-18-15,17 17 16,1 1-16,35 17 16,-71-35-16,-18 18 15,1-1 63,-18 1-62,-18 17-16,1-17 16,-1 0-16,-35 34 15,18-16-15,17-19 16,-17 1-16,-18 35 15,18-35-15,17-1 16,1-17 0,-1 0-1</inkml:trace>
  <inkml:trace contextRef="#ctx0" brushRef="#br0" timeOffset="48807.1441">13282 11536 0,'0'17'16,"0"36"0,18-35-1,-1-1-15,1 1 16,-18 0-16,18-18 16,-1 0-16,1 0 15,17 0-15,-17 0 16,17-36-1,-17 19 1,-18-1 0,17-17-1,-17 0 17,-17 35-17,-19 0-15,-34-18 16,17 18-1,18 0-15,-1 0 16,1 0 0,0 0-16,17 0 15,1 0-15</inkml:trace>
  <inkml:trace contextRef="#ctx0" brushRef="#br0" timeOffset="50119.0248">13123 11394 0,'-17'-17'46,"-19"17"-30,19 0-16,-1 0 16,-17 17-16,17-17 15,18 18 1,-17-18 0,-1 18 15,18-1 16,0 1-32,0 0 1,0-1-16,0 1 16,0 17-1,18-17-15,-1-1 31,1 1-15,-18 0-16,0-1 31,18-17 79,-1 18-95,18 0-15,-17-18 16,17 0-16,18 0 16,-17 17-16,-1-17 15,-18 0 1,1 0-1,0 0-15</inkml:trace>
  <inkml:trace contextRef="#ctx0" brushRef="#br0" timeOffset="50623.9981">13723 11606 0,'0'-18'110</inkml:trace>
  <inkml:trace contextRef="#ctx0" brushRef="#br0" timeOffset="51167.3821">14041 11412 0,'17'35'47,"-17"-17"-15,0 0-32,0-1 31,0 1-16,0 0 1,0-1 0</inkml:trace>
  <inkml:trace contextRef="#ctx0" brushRef="#br0" timeOffset="52103.7335">14217 11253 0,'35'0'16,"-17"0"-1,0 0-15,-18 18 94,17 0-78,-17 17-16,35 0 15,-35 0-15,0-17 16,0 17-16,18-17 15,-18 0-15,0-1 16,18 36-16,-18-35 16,17-1-1,-17 1 1,18 0 0,-18-1 15,-18-17 63,-17 18-79,-18 0-15,18-18 16,17 0-16</inkml:trace>
  <inkml:trace contextRef="#ctx0" brushRef="#br0" timeOffset="53519.5615">7179 10706 0,'18'36'0,"-1"-1"15,19-17-15,16 52 16,1-35-16,0 18 16,18 0-16,17 36 15,0-1-15,-35-18 16,35 1-16,-17 17 16,0 18-16,34 35 15,-16-53-15,-1 0 16,0-17-16,-18-1 15,19 36-15,-19-18 16,-35-52-16,36 34 16,-18 1-16,-18-36 15,1 18-15,16-18 16,54 36-16,-35-18 16,35 35-16,-36-17 15,-17-1-15,35 18 16,-17-35-16,-36 0 15,36 0-15,-18 18 16,17-36-16,-17 18 16,35 0-16,-17-18 15,-36 18 1,36-18-16,-1 0 16,-17 36-16,-18-71 15,36 53 1,-18-18-16,0-35 15,-36 18-15,19 0 16,-1-18-16,-17 17 16,-1-17 46,-34-17 1</inkml:trace>
  <inkml:trace contextRef="#ctx0" brushRef="#br0" timeOffset="54527.2517">7250 12029 0,'17'36'15,"18"-1"-15,18 0 16,-35 0-16,17 1 16,54 17-16,-54-18 15,71 18-15,35 17 16,-35 1-16,35 17 15,-18-17-15,36-1 16,-36 1-16,-52-1 16,-36-34-16,36 34 15,-18-17-15,17 18 16,-52-36-16,0 0 16,52 53-16,-52-52 15,52 17-15,-52 17 16,52-17-16,-34 0 15,34-18-15,-34 1 16,-19-19-16,54 19 16,17-1-1,18 0-15,-53-35 0,17 18 16,1-1 0,17 19-16,-53-36 15,36 17-15,-54 1 16,19 17-16,-1-35 15,0 0-15,18 0 16,-17 18-16,16-18 16,-34 17-16,0-17 15,-1 0 1</inkml:trace>
  <inkml:trace contextRef="#ctx0" brushRef="#br0" timeOffset="55798.8288">7003 15257 0,'35'-17'0,"0"-1"16,18 0-16,0-17 15,35 17-15,0-17 16,1 35-16,16-35 15,1 17-15,18-17 16,-18 0-16,70-1 16,-17-34-16,-36 35 15,54-18-15,17 0 16,-18 0-16,-17 0 16,0 0-16,-18 0 15,-18 18-15,1-18 16,34 0-16,-87 0 15,88 0 1,-54 0-16,1 0 16,18 0-16,-1-17 15,18 17-15,-17 35 16,35-35-16,-36 18 16,-52 0-16,-19 35 15,-16-35-15,17 17 16,-53 0-1</inkml:trace>
  <inkml:trace contextRef="#ctx0" brushRef="#br0" timeOffset="56807.1613">11571 13105 0,'-35'36'0,"0"-1"15,17 0-15,-35 18 16,35 0-16,-17 35 16,17-17-16,1 17 15,-1-17-15,-17 34 16,35-16-16,0-19 15,0-17-15,0 18 16,0-1-16,0-17 16,0 0-16,35 0 15,-17-18 1,17-17-16,-17 17 16,17-35-16,36 35 15,-1-17-15,-17-18 16,-35 18-16,52-18 15,36 0-15,-18-36 16,0 1-16,-35-18 16,-17 18-16,17-36 15,-1 18-15,-52 18 16,36-18-16,-19-17 16,1 17-16,0-18 15,-1 18-15,-17 0 16,0 0-16,0 1 15,0-19-15,0 0 16,0 18-16,-35 18 16,0-35-16,-1 34 15,-16-17-15,16 1 16,1 34-16,-36-35 16,54 53-16,-36-18 15,0-17-15,18 35 16,-36-18-16,36 1 15,0 17-15,-54-18 16,54 18 0,0 0-16,-18-17 15,18 17-15,-1 0 16,1 0-16,0 0 16,17 0 30,18 17-30,0 1 0,0 17-1,0-17-15,0 17 16,18-17-16</inkml:trace>
  <inkml:trace contextRef="#ctx0" brushRef="#br0" timeOffset="58015.9295">12118 13723 0,'0'17'78,"0"1"-78,18-18 15,-1 0 1,18 0-16,18 0 16,0 0-16,0 0 15,0 0-15,0 0 16,0 0-16,0 0 15,0 0-15,-18 0 16,18 0-16,0 18 16,-18-18-16,0 17 15,18-17-15,18 18 16,-18-18-16,35 18 16,-17-18-16,-36 0 15,0 0-15,-17 0 16,17 0-16,18 0 15,-35 0-15,17 0 16,18 17 0,-18-17-16,0 18 15,18-18-15,0 0 16,-18 0-16,-17 0 16,0 0-16,-1 17 15,1-17 1,0 0-1,-1 0 1,19 0-16,-1 18 16,35 0-16,-17-18 15,-17 0-15,34 0 16,-52 0-16,17 0 16</inkml:trace>
  <inkml:trace contextRef="#ctx0" brushRef="#br0" timeOffset="58806.7034">13917 13670 0,'0'-18'0,"71"18"15,-36 18 1,18-1-16,17 1 16,-17 0-16,0-1 15,0 1-15,-18 0 16,-17-1-16,0-17 15,-1 0 1,1 18 47,0 0-48,-18-1 1,0 1-1,0-1-15,-18 19 16,0-1-16,-17 0 16,17-17-16,-34 53 15,34-36-15,-17 0 16,-1 36-16,19-54 16,-19 19-16,19-1 15,-1-35-15,0 17 16</inkml:trace>
  <inkml:trace contextRef="#ctx0" brushRef="#br0" timeOffset="59487.3868">12929 13105 0,'0'18'16,"-17"0"-16,17 17 16,0-17-16,0 17 15,0 0-15,-18 0 16,18 18-16,0 0 15,0-18-15,0 1 16,0-1-16,0 0 16,0 1-16,18-36 15,-18 17-15,17-17 63,1 0-63</inkml:trace>
  <inkml:trace contextRef="#ctx0" brushRef="#br0" timeOffset="60343.408">14235 13088 0,'0'35'15,"0"-17"1,0-1-16,0 1 15,17 17-15,1 0 16,0 1-16,-18-19 16,0 1-16,0 0 15,0-1-15,0 1 16,0 17-16,0-17 16,-18 17-16,0-17 15,-17 17-15,35-17 16,-18-1-16,18 1 15,-17 17-15,17-17 32</inkml:trace>
  <inkml:trace contextRef="#ctx0" brushRef="#br0" timeOffset="61487.4652">16898 11095 0,'0'52'0,"0"19"16,18 0-16,-18-1 16,17 54-16,1 17 15,-18 53-15,0-36 16,0 54-16,0-35 16,0-19-16,0 54 15,-18-18 1,18-18-16,0 71 15,0-88-15,0 53 16,0-54-16,0-16 16,0-19-16,0-35 15,0 36-15,0-54 16,18-17-16,0 35 16,-18-17-16,0-1 15,0 1 1,0-53-16,0 17 15,0 18-15,0-18 16,0 18-16,0-18 16,0 1-16,0-1 15,0-17-15,0 17 16,0 0-16,0-17 16,-18-1-16,18 19 15,0-19-15,0 19 16,0-1-16,0 0 15,0 0-15,0 18 16,0-17-16,0-1 16,0-17-16,0 17 15,0 0-15,0 0 16,0-17-16,0 0 16,0 17-1,0 0-15,0 0 16,-18 1-1,18-19 1,0 19-16,0-19 16,0 19-16,0-19 15</inkml:trace>
  <inkml:trace contextRef="#ctx0" brushRef="#br0" timeOffset="63367.5046">16775 10989 0,'17'0'16,"19"0"-16,-19 0 16,1 0-16,17 0 15,36 0-15,-18 0 16,-36 0-16,54 0 16,-1 0-16,54 0 15,34 0-15,-16 0 16,16 0-16,-105-18 15,53 0-15,18 18 16,17 0 0,35 0-16,-105 0 15,70 0-15,-71 0 16,54 0-16,-89 0 16,18 18-16,-35-18 15,-1 0-15,1 18 16,0-18-16,-1 17 15,1 1-15,-1 0 32,1 52-32,0-35 15,-1 36-15,1 0 16,-18-1-16,18 54 16,-1-1-16,1 18 15,17 18-15,-35-71 16,53 106-16,-35-35 15,-18-36-15,17 71 16,1-35-16,17 35 16,-17-17-16,0-19 15,-1 19-15,1-19 16,0-16-16,-1-1 16,-17 0-16,18 0 15,-1 18-15,-17-18 16,0-35-16,0 17 15,0 1 1,0-1-16,0-17 16,0 17-16,0-34 15,0 34-15,0-17 16,-17-18-16,-1 18 16,18-18-16,0-17 15,-17-1-15,17-17 16,0-18-16,0 1 15,0 17-15,0-18 16,0 0-16,0 18 16,0-18-16,-18-17 15,18 0-15,0-1 16,-18-17 0,1 18-1,-1-18 1,-17 0-16,-1 0 15,-17 0-15,18-18 16,-18 18-16,0 0 16,-35-17-16,-18-1 15,18 18-15,-18 0 16,0 0-16,1 0 16,16 0-16,-16 0 15,16 0 1,19 0-16,-36 18 15,-35-1-15,35 1 16,-17-18-16,17 0 16,0 0-16,18 0 15,35 0-15,0 0 16,0 0-16,18 17 16,17-17-16,0 0 15,1 0-15,-18 18 16,-1-18-1,19 0-15,-19 18 32,36-36 140,0 0-157</inkml:trace>
  <inkml:trace contextRef="#ctx0" brushRef="#br0" timeOffset="67118.5434">19350 12629 0,'35'0'31,"18"0"-15,0 0-16,0-18 15,53 18-15,-36-35 16,54 35-16,17 0 16,18 0-16,-18 0 15,0 0-15,-35 0 16,35 0-16,0 0 15,0 0-15,-53 0 16,53 0-16,-35 0 16,-18 0-16,-17 0 15,35 0-15,-36 0 16,-17 0-16,0 0 16,-35 0-16,35 0 15,-36 0 1</inkml:trace>
  <inkml:trace contextRef="#ctx0" brushRef="#br0" timeOffset="67704.4558">19650 13529 0</inkml:trace>
  <inkml:trace contextRef="#ctx0" brushRef="#br0" timeOffset="70143.3281">21713 10989 0,'18'53'16,"0"17"0,-1 36-16,1 17 15,-18-34-15,0 52 16,0 18-16,18 35 16,17 0-16,-35 35 15,0 0-15,0 18 16,0-53-16,71 35 15,-54-52-15,18 52 16,-35-70-16,0 0 16,0-18-16,0 0 15,0-35-15,0-18 16,0-35-16,0 0 16,0-18-1,0 0-15,0 1 16,0-19-1</inkml:trace>
  <inkml:trace contextRef="#ctx0" brushRef="#br0" timeOffset="74494.8675">12929 16404 0,'0'35'16,"0"0"0,0-17-16,0 0 15,-17-1-15,-1 19 16,18-19 0,0 1-16,0 0 15,-18 17-15,18-18 16,-17 1-16,17 0 15,-18 17-15,18-17 16,0-1-16,0 19 16,-18-19-16,18 1 15,0-1 1,-17-17-16,17 18 16,-18 0-1,18-1 32</inkml:trace>
  <inkml:trace contextRef="#ctx0" brushRef="#br0" timeOffset="77487.349">8431 16527 0,'0'18'78,"0"0"-78,-17 17 16,-1 0-16,-17 18 16,0-35-16,35 17 15,0 18-15,-36-18 16,19 18-16,17-35 15,0 35-15,0-18 16,0 18-16,0-18 16,0-17-16,0-1 15,35 36-15,0 0 16,36-17-16,-18-1 16,0 0-16,17-17 15,-17 17-15,-53-17 16,35-1-16,1 1 15,-1 17-15,-17-35 16,-1 35 0,1-35-16,-18 18 0,0 0 15,0-1 1,0 1-16,0 17 31,-18-17-31,1 0 16,-1-18-16,0 0 15,-35 0-15,18 0 16,-36 0-16,19 0 16,-19 0-16,18 0 15,35 0-15,-34 0 16,52-18-16,-36 0 16,19 1-1,17-1 1,0 0-16,17 1 15</inkml:trace>
  <inkml:trace contextRef="#ctx0" brushRef="#br0" timeOffset="77863.3276">8520 16810 0,'17'0'0,"1"0"15,17 0-15,0 0 16,1 0-16,34 0 15,1 0-15,-1 0 16,36 0-16,18 0 16,-36 0-16,-70 0 15,34 0-15,-16 0 16,17 0-16,-36 17 16,19 1-16,16 35 15,-52-36-15,0 1 16,0 35-16,0-18 15</inkml:trace>
  <inkml:trace contextRef="#ctx0" brushRef="#br0" timeOffset="78391.2707">9437 17480 0,'0'17'31,"0"1"-31,0 0 16,17-18-16,19 0 15,-19 0-15,36 0 16,-35 0-16,17 0 16,18-18-16,-18 0 15,1-34-15,-19 34 16,1-35-16,-18 18 15,0-18-15,0 0 16,0 0-16,0 18 16,0 17-1,-18 0-15,1 18 16,-1 0-16,-35 0 16,18 0-16,0 0 15,-18 0-15,0 0 16,0 0-16,-18 53 15,36-35-15,0 17 16,17-17-16,18 0 16,0-1-16,0 1 15,0-1 1,0 1-16,0 0 31,0-1-15,18-17 15,35 0-31,-36 0 16</inkml:trace>
  <inkml:trace contextRef="#ctx0" brushRef="#br0" timeOffset="79567.6915">12753 16280 0,'18'-17'16,"17"17"-16,71 0 15,-53 17-15,0 1 16,-18 0-16,0-18 16,-35 17-1,18 19 1,-18-19-16,-18 18 16,-35 18-16,0 0 15,0 0-15,0-17 16,-35 16-16,35-16 15,18-19-15,17 19 16,1 17-16,17-36 16,0 1-16,0 17 15,17 0 1,-17-17-16,36 17 0,-19 1 16,19-19-1,-1 36-15,-18-35 16,1-1-16,0 1 15,-1-18-15,-17 18 16,0-1-16,0 1 16,0 0-16,0-1 15,0 19 1,-17-19-16,-19 1 16,-16-1-16,-1 1 15,17 0-15,-17-1 16,1 1-16,34-18 15,-35 0-15,35 0 79</inkml:trace>
  <inkml:trace contextRef="#ctx0" brushRef="#br0" timeOffset="80150.5166">13441 16862 0,'-18'18'16,"18"0"-16,0-1 15,0 1-15,-17 0 16,17-1-16,0 19 15,0-19 1,17 1-16,1-18 16,17 0-16,18 0 15,0 0-15,-18 0 16,18-18-16,-18-17 16,1 0-1,-19-1-15,19-17 16,-36 1-16,0 16 15,0-17-15,0 36 16,-18-19-16,18 19 16,-18 17-1,1 0 1,-19 0-16,19 0 16,-1 0-16,-35 0 15,18 17-15,35 1 16,-35 0-16,17-18 15,0 35-15,1-35 16</inkml:trace>
  <inkml:trace contextRef="#ctx0" brushRef="#br0" timeOffset="81647.3319">19791 16421 0,'35'0'0,"0"0"15,-17 0 1,0 18 0,-18 17 15,-18 1-16,0-19-15,-35 36 16,1 0-16,-19-35 16,18 35-16,0 0 15,18-36-15,17 19 16,-17-19-16,35 1 16,0-1-16,0 1 15,0 0-15,0-1 16,0 1-16,0 0 15,18-18 1,35 17-16,-18-17 16,18 0-16,-18 0 15,18 0-15,-18-17 16,-17-1 0,-18 0-16,35 18 15,-35-17-15,18 17 16,17-18 15,-35 0-15</inkml:trace>
  <inkml:trace contextRef="#ctx0" brushRef="#br0" timeOffset="82126.3933">20108 16651 0,'0'35'15,"0"0"1,0-17-16,0 17 15,0 1-15,0-19 32,0 1-32,18-18 15,0 0 1,17-18-16,0 1 16,-17-1-16,-1 0 15,1-35 1,-18 18-16,18 17 15,-18 1-15,0-1 16,0 1-16,0-1 16,0-17-16,-36 17 15,-16 0-15,-1 1 16,35 17-16,-17 0 16,17 0-16,0 0 15,1 0-15,-1 0 31</inkml:trace>
  <inkml:trace contextRef="#ctx0" brushRef="#br0" timeOffset="83583.4339">21802 11006 0,'0'-17'31,"35"17"-31,53 0 16,36 0-16,-1 0 16,1 35-16,-54-35 15,1 18-15,-54-1 16,1-17-16,0 18 47,-1 17-32,-17 0-15,0 1 16,18-1-16,-18 36 16,0-19-16,17 19 15,1 17-15,17 0 16,1 18-16,17 0 16,-36-53-16,19 70 15,-36-105-15,17 88 16,-17-71-16,35 53 15,-17 54-15,0-19 16,-1 0-16,1-17 16,0 18-16,-18-36 15,17 18-15,1-18 16,0 18-16,-1-18 16,1 0-16,-18-17 15,0-18-15,0 17 16,0-17-16,0-18 15,0 18-15,0-17 16,-18-19-16,1 36 16,-19-35-1,36-1-15,-35 19 0,0-36 16,17 17 0,0 1-16,-17 0 15,18-1-15,-1 1 16,0-18-16,-17 0 15,0 18-15,-1-18 16,19 17-16,-19-17 16,-16 18-16,16 0 15,-17-1-15,0 1 16,-52 35-16,69-36 16,-52 1-16,71 0 15,-36-1-15,35-17 16,0 18-16,-17 0 15,17-18 1</inkml:trace>
  <inkml:trace contextRef="#ctx0" brushRef="#br0" timeOffset="84422.9541">22084 12453 0,'0'17'15,"0"1"-15,0 35 16,18-18-16,-1 36 16,18-36-16,-17 0 15,0-17-15,-1 0 16,1-18-16,0 0 16,-1 17-16,1-17 15,17 0-15,-17-17 16,35-1-16,-36 0 15,1-17-15,17 17 16,-17-17-16,0 35 16,-1-18-16,-17-17 15,0 18-15,0-1 16,0 0-16,0 1 16,0-1 30,-17 18-30,-36-18-16,35 18 16,0 0-16,1 0 15,-19 0 1,19 0-16,-1 0 109</inkml:trace>
  <inkml:trace contextRef="#ctx0" brushRef="#br0" timeOffset="85182.6435">22313 12629 0</inkml:trace>
  <inkml:trace contextRef="#ctx0" brushRef="#br0" timeOffset="86302.2628">22419 12470 0,'-35'0'16,"35"36"15,0-19-31,0 1 16,0 17-16,0 18 15,0-35-15,0 17 16,0-17-16,0 17 16,0 0-16,17-17 15,-17 0 1</inkml:trace>
  <inkml:trace contextRef="#ctx0" brushRef="#br0" timeOffset="87151.3137">22384 12611 0,'0'-17'94,"17"-1"-63,-17 1 1,18 17-32,0-18 15,-1 18 1,1-18-16,-18 1 15,18 17-15,-1-18 16,18 18-16,-35-18 16,18 1-16,0-1 15,-1 18-15,19-18 16,-19 1 0,36-1-16,-35 18 31,0 0-31,-1 0 15,18-35-15,1 35 16,-1 0 0,-35-18-1</inkml:trace>
  <inkml:trace contextRef="#ctx0" brushRef="#br0" timeOffset="87735.2749">22490 12611 0,'-36'36'15,"36"-19"1,0 1-1,-17 0 1,17-1 0,-18-17-1,18 18 1,-18 0 0,1-18-16,-1 0 31</inkml:trace>
  <inkml:trace contextRef="#ctx0" brushRef="#br0" timeOffset="92966.4615">18450 1834 0,'0'18'63,"0"35"-48,0 17-15,-17 18 16,-1 1-16,18-19 16,0 36-16,0-35 15,0 17-15,0 18 16,0-36-16,0 1 16,0-18-16,0 0 15,0-36-15,0 18 16,0-17 15</inkml:trace>
  <inkml:trace contextRef="#ctx0" brushRef="#br0" timeOffset="93863.436">18538 1940 0,'36'0'0,"34"0"15,-17 0 1,18 0-16,-18 0 16,0 0-16,-18 18 15,-17-18-15,-1 17 16,1-17-1,-18 35 1,0 1 0,0-19-16,0 19 15,0-1-15,-18 36 16,-17-36-16,0 0 16,-18 0-16,0 18 15,0-17-15,0-19 16,0 18-16,35-17 15,-17 17-15,0-17 16,35 0-16,-35-1 16,35 1-16,0 0 15,0-1 48,0 1-32,35 0-15,-18-18-16,19 0 15,-1 0-15,0 35 16,-17-35-16,0 0 16,-1 17-1,1 1 16,-1 0 1,1-18-1,0 0 0,-1 0-15</inkml:trace>
  <inkml:trace contextRef="#ctx0" brushRef="#br0" timeOffset="94703.8026">19015 2610 0,'53'0'15,"0"0"-15,-1 0 16,1 0-16,-17 0 16,-1 0-16,18 0 15,-35 0-15,-1 0 32,1-17-17,-18-19 1,0 1-1,0 17 1,-18 1-16,1-1 16,-1 0-16,0 18 15,1 0 1,-19 0-16,-17-17 16,18 17-16,-35 0 15,17 0-15,0 0 16,0 0-16,18 0 15,17 0-15,-17 0 16,35 17 15,0 1-15,0 17-16,0 1 16,0-1-16,0 18 15,0-18-15,35 18 16,0-18-16,-17-17 15,17 35-15,-17-35 16,35 17-16,-36-35 16,19 17-16,-19-17 15,1 0-15,-1 0 16,1 0-16,0 0 16,17 0-16,0 0 15,1 0-15,34 0 16,-35 0-16,1-17 15,-36-1 1,35 18-16,-17-17 63</inkml:trace>
  <inkml:trace contextRef="#ctx0" brushRef="#br0" timeOffset="95543.4487">19685 1887 0,'0'18'32,"0"17"-32,0 18 15,0 0-15,0 17 16,0 1-16,0 17 16,0-17-16,0-1 15,0 18-15,0 1 16,0-19-16,0 1 15,0-18-15,0-18 16,0 0-16,0 0 16,0-17-16,0 0 15,0-1-15,0 1 16,18-18 62,35 0-78,17 0 16,36 0-16,-18 0 15,0 18-15,-17-1 16,-1-17 0,-34 18-16,-19-18 15</inkml:trace>
  <inkml:trace contextRef="#ctx0" brushRef="#br0" timeOffset="96615.1143">20373 2399 0,'-18'0'31,"18"17"-31,0 36 15,0 0-15,0 0 16,0 0-16,0 0 16,0 0-16,0 17 15,18-52-15,-18 0 16,18 34-16,-1-16 16,-17-19-16,35 19 15,-35-19 1,36 1-16,-1-18 15,18 18-15,0-18 16,0 0-16,0 0 16,17 0-16,-17 0 15,0 0-15,-18-36 16,36 1-16,-36-18 16,-17 35-16,17-17 15,-17-18-15,-18 18 16,17-36-16,-17 36 15,18-35-15,0 17 16,-18 0-16,0 0 16,0 18-16,17-1 15,-17 1 1,0 17 0,0 1-1,0-1 126,0 0-141,0 1 15,18-1 1,-18 1 0,0-1-16,0-17 15,0-1-15,0 19 16,0-1-16,0-17 16,0 17-1,0 0-15,0 1 16,0-1-1,0 1 1,18 17-16,-18-18 0</inkml:trace>
  <inkml:trace contextRef="#ctx0" brushRef="#br0" timeOffset="97895.9265">18415 3968 0,'53'0'62,"0"0"-46,17 0-16,-17 0 16,0 0-16,-18 0 15,18 0-15,-35 0 16,17 0 46</inkml:trace>
  <inkml:trace contextRef="#ctx0" brushRef="#br0" timeOffset="98264.174">18680 3774 0,'-18'0'15,"0"18"-15,18 35 16,0-18-16,0 53 15,0-35-15,0 18 16,0-1-16,0-17 16,0-17-16,0 17 15,0-36-15,0 1 16,0-1 15,18-17 0,0-35-15,-18-18 0</inkml:trace>
  <inkml:trace contextRef="#ctx0" brushRef="#br0" timeOffset="98870.8301">18891 3739 0,'18'53'16,"-18"0"-16,18-18 15,-1 18-15,1-18 16,-18-17-16,17 17 15,1 1-15,0 17 16,-18-36-16,0 1 16,0 17-1,17-35-15,1 0 47,0-18-31,-18 1-1,35-18-15,-17-1 16,-18 19-16,35-19 16,-18 19-1,1 34 32,0 19-31,-1 17-16,19-1 15,-19-34-15,1 17 16,0 1-16,-1-36 16,1 17-16,0 19 15,17-36 48,-18 0-48,19 0-15</inkml:trace>
  <inkml:trace contextRef="#ctx0" brushRef="#br0" timeOffset="100447.3895">18750 3863 0,'18'35'15,"52"-35"1,1 0-16,35 0 16,-36 0-16,18 0 15,-17 0-15,-53 0 16,-1 0-16,-34 0 62,-54 0-62,-52 35 16,17 0-16,0-17 16,0 17-16,53-17 15,18-18-15,0 18 16,88-18 31,70 0-47,18 0 15,18 0-15,0 0 16,-18 0-16,-35 0 16,-53 0-1,-36 17 32,-105 1-47,-71-18 16,36 35-16,-1-35 15,36 18-15,35-1 16,0 1-16,71-18 63,35 0-63</inkml:trace>
  <inkml:trace contextRef="#ctx0" brushRef="#br0" timeOffset="100959.0968">20002 3968 0,'71'0'47,"-18"0"-32,0 0-15,35 0 16,18-17-16,-18-1 15,-17 18-15,-18 0 16,-36 0-16</inkml:trace>
  <inkml:trace contextRef="#ctx0" brushRef="#br0" timeOffset="101326.8814">20391 3739 0,'0'18'16,"0"35"-16,-18 0 15,0 0-15,18-1 16,0 19-16,0 0 16,0-19-16,0 19 15,18 0-15,-18-36 16,18 18-16,-18-18 15,17-17-15,1-1 79</inkml:trace>
  <inkml:trace contextRef="#ctx0" brushRef="#br0" timeOffset="102103.3184">21167 3986 0,'-18'-18'16,"-17"18"-16,-18 0 15,35 18 1,1 0-1,-19-1-15,36 19 16,0-19 0,-35 1-16,35 35 15,-18 0-15,18-18 16,0 0-16,0 1 16,0-1-16,0 0 15,18 18-15,-18-35 16,18-1-1,-1-17 17,19-35-32,16 17 15,-34-17-15,17 0 16,1 0-16,-1-1 16,0 1-16,0 0 15,-17 17-15,-18 0 16,0 1 15,-18 17 0,18 17-31,0 19 16,0-1 0,0 0-16,0 18 0,0-18 15,0 1 1,18-19-16,-18 1 15,0 0-15,18-1 16,-1-17 31,19 0-31,-19-35-16,19-18 15,-1 18-15,-35 17 16,35-17-16</inkml:trace>
  <inkml:trace contextRef="#ctx0" brushRef="#br0" timeOffset="102855.0322">21502 4215 0,'17'18'93,"1"17"-93,0 18 16,-1 0-16,-17-18 16,0-17-16,18 17 15,-18-17-15,18 0 16,-1-18 46,-17-18-62,0-17 16,0 17-16,0-35 16,0 18-16,0 0 15,36-18-15,-36 17 16,17 19-16,1-1 15,-1 0 1,36 89 47,-35-53-48,0 17-15,-1 18 16,1-36-16,0 1 15,-18 17-15,0-17 16,0 0-16,0-1 16,17-17 46,1-17-46</inkml:trace>
  <inkml:trace contextRef="#ctx0" brushRef="#br0" timeOffset="103495.775">22049 3739 0,'0'53'0,"0"0"15,35 18-15,-35-1 16,18 1-16,-1 34 15,1-52-15,-18 18 16,17 35-16,1-36 16,-18-17-16,18 0 15,-1-18-15,1 18 16,-18-35-16,18-18 62,-1-35-62,19-18 16,-19 17-16,18 1 16,-17 0-16,17 17 15,-17 18 1,0 0 0,-1 0-16,19 18 15,-36 0 1,0-1-16,0 18 15,17 1-15,1 17 16,-1-18-16,-17 36 16,18-54-16,-18 18 15,35 18-15,-17-17 16,17-1-16,-17-17 16,0-18 15,-1 0-16,1 0-15</inkml:trace>
  <inkml:trace contextRef="#ctx0" brushRef="#br0" timeOffset="104550.9938">16263 2293 0,'35'0'16,"36"0"-16,52 0 15,36 17-15,-35 19 16,70 17-16,-18-36 15,18 18-15,-53-35 16,-17 36-16,-71-36 16,-18 17-16,-18 19 15,19-19-15,-36 1 16</inkml:trace>
  <inkml:trace contextRef="#ctx0" brushRef="#br0" timeOffset="104950.8233">17004 3933 0,'35'0'31,"53"0"-31,53 0 15,-123 0-15,158 18 16,36 17-16,-35 36 16,-19-71-16,-52 17 15,-18-17-15,-35 0 16,-17 0-16,16 18 16,1 0-16</inkml:trace>
  <inkml:trace contextRef="#ctx0" brushRef="#br0" timeOffset="106503.4586">16951 6844 0,'35'0'31,"36"0"-15,-1 0-16,-52 0 16,88 0-16,70 0 15,1 0-15,-54 0 16,89 0-16,-53 0 16,-36 0-16,-70 17 15,-18-17-15,0 18 16</inkml:trace>
  <inkml:trace contextRef="#ctx0" brushRef="#br0" timeOffset="107070.7982">18768 6544 0,'0'53'16,"0"-18"-16,35 35 15,0-17-15,-17-53 16,53 53-16,-36-17 15,0-1-15,0-18 16,-17 19-16,0-19 16,-1 1-16,-17 0 15,0-1-15,0 19 16,0-1-16,0 0 16,-17 0-1,-1-17-15,-35 17 16,0 1-16,-35 17 15,0-36-15,70 1 16,-17-18-16,0 0 16,-1 17-16</inkml:trace>
  <inkml:trace contextRef="#ctx0" brushRef="#br0" timeOffset="107415.3413">19279 6985 0,'0'35'0,"18"0"15,-18-17 1,0-1-16,0 19 16,35-1-16,-35-17 15,18-1-15,-18 1 16,0 0-1,18-18 17,-18-18-17</inkml:trace>
  <inkml:trace contextRef="#ctx0" brushRef="#br0" timeOffset="107734.8552">19226 6685 0,'0'17'47,"36"-17"-31,-1 36-16,18-1 15,-18-35 1,-17 18-16,17-1 15</inkml:trace>
  <inkml:trace contextRef="#ctx0" brushRef="#br0" timeOffset="108679.4006">19614 7038 0,'0'17'16,"0"1"15,18-1-31,-18 1 31,18-18 63,-1 0-78,36 0-1,0 0-15,18-18 16,-36 18-16,18-35 16,-18 18-16,-17-1 15,-1 0-15,-17-17 16,0 0-16,0-1 16,-35-16-16,18 34 15,-1 0-15,0 1 16,1-1-16,-19 18 15,1 0 1,0 0-16,17 0 16,1 0-16,-36 0 15,35 18 1,0-1-16,18 1 16,-17 35-16,17-18 15,0-17-15,0 17 16,0-17-16,0 17 15,0-17 1,35-18 15,-17 0-31,17 0 16,-17 0 0,-1 0 46,-17 35-62,0 18 16,0 0-16,-17 17 15,-1 36-15,-35-18 16,35-17-16,-35 17 16,-17 0-16,17-17 15,-18-1-15,36-52 16,0 17-16,17-35 15,-17 0 1,17 0 0,18-35 15</inkml:trace>
  <inkml:trace contextRef="#ctx0" brushRef="#br0" timeOffset="109926.9369">20055 7108 0,'18'53'0,"-18"0"15,18 0-15,-18-18 16,0 18-16,0-35 16,0-1-1,0 1 16,17-18-15,-17-35 0,36-18-16,17-35 15,-36 52-15,18-17 16,-17 18-16,35 35 16,-53-18-16,18 1 15,-1 17 1,19 17-1,-19 54 1,-17-53-16,0 35 16,0 0-16,18-1 15,-18-34-15,0 17 16,17-17-16,1-18 31,17 0-15,18-18-16,-17-17 15,-1 17-15,0-17 16,18-18-16,-35 18 16,-1 35-1,1 0 48,-18 18-63,18 17 15,-1 18-15,1-18 16,0 0-16,-1-17 16,18 17-16,-35-17 15,36 17-15,-19-35 16,1 0-16,53 0 16,-19 0-16,-34 0 15,35-17-15,-35-1 16,-1 0-16,19 1 15,-36-36-15,0 35 32,0 36 30,0-1-62,17 19 16,-17-19-16,18 19 15,-1-19 1,19 1 0,-1-18-16,-17 0 15,17 0-15,0 0 16,1-18-16,-1-17 16,-35 17-1,0 1-15,17-36 16,-17 17-16,0-16 15,0 16-15,0 19 16,0-19-16,0 1 16,-35 0-16,18 35 15,-36-18-15,-18-17 16,36 35-16,-1 0 16,1 0-16,0 17 15,17-17 1,18 18-16,0 0 15,0-1 1,0 19-16,0-19 16,0 1-1,36 0 1</inkml:trace>
  <inkml:trace contextRef="#ctx0" brushRef="#br0" timeOffset="110279.7828">21855 7249 0,'0'36'16,"17"-1"-16,1 0 15,-18 0 1,18-17-16,-18 0 16,0-54 77</inkml:trace>
  <inkml:trace contextRef="#ctx0" brushRef="#br0" timeOffset="110526.7062">21749 6949 0,'17'0'31,"1"0"0,17 0-31,1 0 16,-19 0-16,36 0 16,-18 18-16</inkml:trace>
  <inkml:trace contextRef="#ctx0" brushRef="#br0" timeOffset="111279.2931">22507 7302 0,'-17'-35'16,"-1"17"-16,0 1 16,-17-1-16,17 18 15,1 0-15,-19 0 16,19 0-16,-1 0 16,-17 18-16,35 17 15,-18 0-15,1 18 16,17 0-16,0-18 15,0 1-15,0-1 16,0-18-16,0 19 16,35-36-1,-17 0 1,17-36-16,0 19 16,18-18-1,0-18-15,35 0 0,-35 0 16,0-35-1,-18 35-15,1-53 16,-19-18-16,-17 71 16,0-35-16,0-18 15,0 54-15,0-1 16,0 17-16,-17 19 16,17-1-16,0 89 62,0 17-62,0 18 16,0-36-16,0 18 15,0-35-15,17 35 16,18-17-16,36 17 16,-18 0-16,0-17 15,35-18-15,18 17 16,-18-34-16,-35-1 15,0 0-15,-18-35 16,0 18-16,-17-18 16,0 0-1</inkml:trace>
  <inkml:trace contextRef="#ctx0" brushRef="#br0" timeOffset="114375.074">3369 6773 0,'71'0'16,"-36"0"-16,88 0 16,-34 0-16,87 0 15,-70 0-15,0 0 16,70 0-16,-53 0 15,-17-18-15,88 1 16,-53-1-16,-70 0 16,105-34-16,-70-1 15,35 53-15,-17-53 16,52-18-16,-123 36 16,35-18-16,-52 18 15,-1-36 1,-35 1-16,17-1 15,-17 18-15,0-17 16,0 17-16,0-18 16,0 18-16,0 0 15,-35-35-15,0 35 16,17 0-16,-35-17 16,0 17-16,-17-35 15,-1 35-15,-52-18 16,-36 1-16,71-1 15,-71 18-15,53 0 16,-105 18-16,17 0 16,35 17-16,0 18 15,53-18-15,0 18 16,-17 18-16,0 17 16,-1 53-16,36-35 15,-18 53-15,18-35 16,0 70-16,35-35 15,17-18-15,36 35 16,0 1-16,0 17 16,0 18-16,36-1 15,17 1 1,17-18-16,1-17 16,-1-36-16,-34-18 15,16 1-15,1-18 31,18 0-31,-18-18 16</inkml:trace>
  <inkml:trace contextRef="#ctx0" brushRef="#br0" timeOffset="119055.01">24888 2981 0,'0'35'47,"-17"18"-31,17-36-16,-18 19 15,18-1-15,0 18 16,-17 35-16,17-17 16,-18 52-16,-17-52 15,17 70-15,-17-18 16,-1 54-16,1-19 15,0-34-15,0 35 16,17-1-16,-17-16 16,-1-1-16,19-36 15,17 19-15,0-71 16,0 0-16,0-18 16,0 0-16,-18-35 15,18-17 79</inkml:trace>
  <inkml:trace contextRef="#ctx0" brushRef="#br0" timeOffset="119927.4982">25523 3633 0,'-17'18'31,"-54"35"-31,18 0 16,18-53-16,-35 70 16,-19 1-16,19-36 15,-1 18-15,18 18 16,-17-54-16,34 36 15,19-18-15,-18-17 16,17 17-16,0 1 16,1-36-16,17 17 15,0 1 1,-18 17 0,0-17-16,18-1 15,0 1 1,0 0-16,0-1 31,0 1-15,0 0-1,0-1-15,18 36 16,0-35-16,35 17 16,-18 18-16,0-18 15,53 18-15,-17 0 16,-36-18-16,0-17 15,1 35-15,-1-35 16,-35-1-16,18-17 16,-1 18-16,19 0 15,-19-18 32,1 0-16,-1 0 1</inkml:trace>
  <inkml:trace contextRef="#ctx0" brushRef="#br0" timeOffset="120806.9975">25453 4409 0,'18'0'16,"17"0"-16,35 18 16,19 0-16,-36-18 15,17 17-15,18-17 16,18 0-16,-18 0 15,-17 0-15,-18-17 16,-18 17-16,-17 0 16,-1-18-16,-17 0 15,18 18-15,-18-17 16,0-19 0,0 1-1,0 0 1,-18 17-16,1-17 15,-19 17-15,-52-17 16,71 35-16,-54-18 16,36 18-16,-1-17 15,1 17-15,18 0 16,-19 17-16,1 1 16,17 0-1,-35 17-15,18-17 16,-18 17-16,36-17 15,-19 17-15,-17-18 16,36 19-16,-19-1 16,36-17-16,-17-1 15,-1 54-15,1-36 16,-1-17-16,0 17 16,18 36-16,0-18 15,0-1-15,0 1 16,36-17-1,-19-1-15,36 53 0,0-35 16,0 18 0,18-36-16,-36 0 15,35-17-15,-17 17 16,18-17-16,-54-18 16,36 0-16,-17 0 15,-1 0-15,18 0 16,-36 0-16,1 0 15,0-18-15,-1 0 16,1 18-16,0-17 16,17-18-1,-17 17 1,-1 18-16</inkml:trace>
  <inkml:trace contextRef="#ctx0" brushRef="#br0" timeOffset="121718.8613">26705 4356 0,'0'53'47,"0"-17"-31,0 52-16,0-35 15,0 53-15,0-18 16,0-18-16,0 36 16,0-35-16,-17-1 15,17 1-15,0 35 16,0-53-16,-18 17 15,18-17-15,0-35 16,0-1-16,0 1 16,0 0 31,18-18-32,-18-36-15,0-17 16,17 1-16,-17-19 15,0 18-15,0 0 16,0-17-16,0-1 16,0 18-16,0-17 15,0 17-15,18 0 16,-18 0-16,18 18 16,-1-1-16,18 19 15,-17-19-15,0 36 16,17-17-16,-17-1 15,-1 18-15,1 0 16,17 0-16,1-18 16,16 1-1,-16 17 1,-19-18 0,36 18-16,-35-18 15,0 18-15,17 0 16,-18-17-16,19-1 15,-19 18 1,1 0 0</inkml:trace>
  <inkml:trace contextRef="#ctx0" brushRef="#br0" timeOffset="122766.4412">28134 4886 0,'0'-18'15,"0"-17"1,0 17-16,0 0 15,0 1-15,0-1 16,0-17-16,0 0 16,-35 17-16,17 0 15,-17 1-15,-18 17 16,18 0-16,-1 0 16,1 0-1,-18 0-15,18 17 16,0 1-16,-1 17 15,1 1-15,0-19 16,-1 36-16,19 0 16,-1-18-16,1 18 15,-1 35-15,18-35 16,0-17-16,0 17 16,18-18-16,-1 0 15,1 0-15,-1 1 16,1-19-1,0-17-15,-1 0 16,19 0-16,-19 0 16,36 0-16,0 0 15,18-53 1,-36 18-16,53-18 16,-70 36-16,35-36 15,-36 35-15,19-17 16,-1-1-16,-35 19 15,0-1-15,18 18 16,-18-18 62,-18 54-62,18-19-1,0 36-15,0-17 16,0-1-16,0 0 16,0 18-16,18 18 15,-18-54-15,35 19 16,-17-19-16,-1 1 16,-17-1-16,18-17 15,17 18-15,-17-18 16,-1 0-16,19 0 15,-19 0 1,36 0-16,-18 0 16,1 0-16,17 0 15,-36 0-15,19 0 16,-19 0-16,1 0 16,-1 0 46</inkml:trace>
  <inkml:trace contextRef="#ctx0" brushRef="#br0" timeOffset="123495.3476">29810 4550 0,'-36'0'0,"-16"0"16,-1 0-16,-18 0 15,-35 18-15,53-18 16,18 18-16,0-1 15,-1 1-15,19-18 16,17 18-16,0-1 16,0 1-1,0 0-15,0 35 16,0-1-16,0-16 16,0-19-16,17 19 15,19 17-15,17-1 16,17 19-16,1-18 15,-18 0-15,17 0 16,-34-18-16,-1-17 16,0 35-16,0-36 15,-35 1 1,0 17-16,0-17 0,0-1 16,0 1-1,0 17-15,-17 1 16,17-19-16,-36 1 15,19 0-15,-1-1 16,-35 1-16,0-18 16,0 17-16,1 1 15,-1 0-15,17-1 16,1-17-16,0 18 16,17-18-1</inkml:trace>
  <inkml:trace contextRef="#ctx0" brushRef="#br0" timeOffset="124375.2633">23707 2751 0,'0'53'0,"0"35"16,17 71-16,1-18 16,0 0-16,-18 36 15,0 17-15,0 18 16,0-18-16,0 17 16,0 18-16,0-52 15,17 70-15,18-35 16,-35-36-16,0 0 15,0-105-15,0 17 16,0-53-16,0 1 16,0-19-1</inkml:trace>
  <inkml:trace contextRef="#ctx0" brushRef="#br0" timeOffset="125439.2589">23812 2593 0,'53'-18'0,"71"18"16,105 0-16,18 0 16,71 0-16,70 0 15,35 0-15,106 0 16,-141 0-16,-53 0 15,53 0-15,89 0 16,-230 35-16,88 36 16,-53-1-16,18 19 15,-106-19-15,35 1 16,124 17-16,-18 18 16,106 17-16,-159-52 15,-52-18-15,-36-18 16,-36 18-16,-34-36 15,-71-17-15,53 36 16,17-1-16,-52 0 16,-1 1-16,-17-19 15,0 18-15,0 1 16,-35-19 0,-18 1 15,0 17-16,0 1-15,0 17 16,0 17-16,-18 36 16,0 17-16,1-34 15,-36 87-15,17 18 16,1 0-16,0 35 16,-18-35-16,18 0 15,-18 18-15,0 0 16,35-18-16,-17-36 15,17 37-15,1-54 16,-19 17-16,19-105 16,-1 0-16,-17-18 15,17 1-15,18-1 16,-17-35-16,-1 18 16,-17-18-1,-1-53-15,-52 0 16,-88-53-16,-18 35 15,-18-34-15,-52-36 16,-177 17-16,-265-70 16,-17-35-16,-71 70 15,177 35 1,123 72-16,35-37 16,142 72-16,229-19 15,-89 19-15,142-1 16,-36 18-16,-52 0 15,35 0-15,35 0 16,17 0-16,-17 0 16,18 18-16,0-1 15,0-17-15,-1 0 16,1 0-16,0 18 16</inkml:trace>
  <inkml:trace contextRef="#ctx0" brushRef="#br0" timeOffset="129342.6451">26494 6420 0,'-18'0'16,"18"18"-1,0 0-15,-18-1 16,18 1 0,0-1-1,0 1 1,-17-18-16,17 35 16,0-17-1,0 0-15,0-1 16,0 1-1,0 0 1,0-1 0,0 1-16,17 17 15,1-35-15,-18 18 16,35 17-16,1 0 16,16 1-16,-16-19 15,-1 18 1,18-17-16,0 17 15,-18 1-15,36 34 16,-36-52-16,0 17 16,1 0-16,16 1 15,-34-19-15,0-17 16,-1 36-16,-17-19 16,0 1 15,0 0-31,0-1 31,-35-17-15,0 0-16,-18 0 15,0 0-15,-18 0 16,18 18-16,-17-18 16,17 0-16,-35 17 15,-18-17-15,53 0 16,-18 0-16,1 0 15,35-17-15,-18 17 16,17-18-16,19 18 16,-18-35-1,17 35 1,18-18 15,-18 1-31</inkml:trace>
  <inkml:trace contextRef="#ctx0" brushRef="#br0" timeOffset="129823.0366">26247 6473 0,'35'0'31,"18"0"-31,0 0 0,17 0 16,-17 0 0,35 0-16,1 0 15,-19 0-15,54 0 16,-36 0-16,-35 0 16,53 0-16,-36 0 15,-35 0-15,1 0 16,-19 0 46</inkml:trace>
  <inkml:trace contextRef="#ctx0" brushRef="#br0" timeOffset="188062.8071">27958 5715 0,'0'17'31,"0"36"-31,0 18 16,0 35-16,0-1 16,0 37-16,0 52 15,0 0-15,0-18 16,0 36-16,0-18 15,0 35-15,0-70 16,17 52-16,-17 36 16,-17-106-16,-1 18 15,18 35-15,0-35 16,0-18-16,0-35 16,0-35-16,0-19 15,0-16 1,0-1-16,0-17 15,0-1-15</inkml:trace>
  <inkml:trace contextRef="#ctx0" brushRef="#br0" timeOffset="188663.4476">27570 8643 0,'0'17'16,"35"19"0,18 52-16,-36-18 15,36 36-15,0 0 16,-17 0-16,16 0 15,1-53-15,-17 17 16,-19-52-16,1-1 16,-18 19-16,18-36 15,-1 0 17,1 0-17,-1 0-15,36-53 16,-35-18-16,35-17 15,0-18-15,0 0 16,0 36-16,0-36 16,-18 18-16,-17 17 15,17 1-15,-18 52 16,-17 0-16,0 36 109</inkml:trace>
  <inkml:trace contextRef="#ctx0" brushRef="#br0" timeOffset="189350.7328">28275 8696 0,'-70'35'0,"-72"53"16,37-17-16,-1-1 15,-18 1-15,36 17 16,53-53-16,17 71 16,18-35-16,0-36 15,0 0-15,35 0 16,-17-35-16,35 18 16,18-18-16,34 0 15,1-53-15,0-17 16,0-54-16,-18 18 15,-17-52-15,-1 16 16,-70 19-16,18 52 16,-36-17-16,-17 18 15,0 17-15,-18 35 16,18 0-16,-36 18 16,0 18-16,1 35 15,-18 35-15,35 0 16,35 1-16,0-36 15,1-1-15,17 1 16,0-35-16,0 0 16,17 35-16,1-53 31,35 0-31,0 0 0,0 0 16,17-18-1,19-70-15,-19 35 16,-35 0-16</inkml:trace>
  <inkml:trace contextRef="#ctx0" brushRef="#br0" timeOffset="189822.6418">27570 6403 0,'0'35'15,"-18"18"-15,18 0 16,-18 0-16,18-18 15,-17 0-15,17-17 16,-18 17-16,18-17 16,0-1-16,-18 1 15</inkml:trace>
  <inkml:trace contextRef="#ctx0" brushRef="#br0" timeOffset="190127.238">28222 5838 0,'36'71'0,"34"17"16,1 35-16,-1 18 16,54 1-16,-36-1 15,0-35-15,-17-18 16,-1-18-16,-52 1 16,35-18-16,0 17 15,-18 1-15,-35-36 16,18-17-16,-1 17 15,-17 0-15,0 18 16</inkml:trace>
  <inkml:trace contextRef="#ctx0" brushRef="#br0" timeOffset="190686.4779">24836 10601 0,'70'0'47,"71"0"-31,0 0-16,36 0 16,70 0-16,-106 0 15,35 0-15,18 0 16,0 0-16,-35 0 15,-36 0 1,-70 0-16,-35 0 16</inkml:trace>
  <inkml:trace contextRef="#ctx0" brushRef="#br0" timeOffset="190998.9801">26141 10689 0,'-18'53'0,"18"0"16,0 0-16,0 52 15,0-16-15,0 16 16,0 1-16,0 0 16,0-53-16,0 18 15,0-54-15,0 1 16,0 17-16,18-35 31,-1 0-15,19 0-1,-1-53-15,18-17 16</inkml:trace>
  <inkml:trace contextRef="#ctx0" brushRef="#br0" timeOffset="191302.8867">27393 10495 0,'18'0'47,"70"0"-32,35 0-15,-70 0 16,18 0-16,-36 0 15,-17 0-15,0 0 16,-36 70 31,-53-17-47</inkml:trace>
  <inkml:trace contextRef="#ctx0" brushRef="#br0" timeOffset="191606.6239">26829 10989 0,'53'0'46,"70"0"-46,-52 0 16,52 0-16,-52 0 16,-18 0-16,0 0 15,-18 0-15,18 0 16</inkml:trace>
  <inkml:trace contextRef="#ctx0" brushRef="#br0" timeOffset="191974.804">26917 10671 0,'0'35'16,"0"54"-16,-18 16 16,18-16-16,0 34 15,-17-17-15,17 0 16,-36 0-16,36 0 15,0-71-15,0-18 16,0 1-16,0 0 16,0-1 31,36-17-16,-19 0-31</inkml:trace>
  <inkml:trace contextRef="#ctx0" brushRef="#br0" timeOffset="192414.4001">29404 10124 0,'0'18'15,"-35"88"1,-18 17-16,0 36 15,0-18-15,-18 36 16,-17 17 0,35-36-16,-53 19 0,36-54 15,17 18 1,18-52-16,-18 16 16,53-69-16,-35 17 15</inkml:trace>
  <inkml:trace contextRef="#ctx0" brushRef="#br0" timeOffset="192758.7947">29298 11112 0,'18'0'0,"17"0"15,0-17-15,36 17 16,35 0 0,35 0-16,0 0 15,-35 0-15,-18 0 16,35-36-16,-17 36 16,-35-17-16,-53 17 15,17-18-15</inkml:trace>
  <inkml:trace contextRef="#ctx0" brushRef="#br0" timeOffset="193046.5904">30127 11253 0,'-17'88'0,"-1"1"16,0 34-16,-17-17 16,35-35-1,-18-19-15,18 1 16,0-17-16,0-19 15,71-140 32,-36 17-31</inkml:trace>
  <inkml:trace contextRef="#ctx0" brushRef="#br0" timeOffset="193790.4257">30639 10865 0,'0'124'0,"0"-54"16,-18 71-16,18 0 15,-18-17-15,18-36 16,0-35-16,0 0 15,0-35-15,0-36 63,36-35-63,-1-17 16,0-1-16,18-17 15,-35 70 1,0 18-1,-1 0-15,18 0 32,-35 71-32,36-18 15,-1 52-15,0-52 16,1 36-16,-19-72 16,1 1-16,-1-18 15,1 0 1,17 0-16,18 0 15,18-35-15,-18-18 16,35 0-16,-35-18 16,0 36-16,-18-18 15,0 18-15,-17-1 16,-18 1-16,18-18 16,-18 36-1,-18-36-15,-17 53 16,17 0-1,0 0-15,-17 0 16,0 35 0,0 35-16,35-34 15,-36 17-15,36 0 16,-17 17-16,17-35 16,0 1-16,0 17 15,0-36 1,17 36-16,1-53 15,0 18 1,17-18 0,0 0-1,0 0-15</inkml:trace>
  <inkml:trace contextRef="#ctx0" brushRef="#br0" timeOffset="195031.1891">32032 11341 0,'-17'-52'0,"-1"34"15,0 0 1,1 1-16,17-1 16,-18 18 15,0 35-31,-17 36 16,0-1-16,0 19 15,17-1-15,-17 18 16,35-53-16,0-1 15,0-34-15,0 17 16,0-17 0,53-71 15,-1-17-15,19-19-16,-36 1 15,36 35-15,-36 0 16,-17 53-16,-1-35 15,1 35 17,-18 53-32,0 18 15,0 17-15,0 0 16,0-18 0,18 19-16,-1-36 15,-17-18-15,18-35 47,17 0-47,-17-53 16,0-35-16,-1 17 15,18-17-15,18 17 16,-35 36-16,17-18 16,-17 36-16,0-1 15,-18 53 32,0 71-47,0-35 16,17-1-16,-17-17 15,18 0-15,-18-35 16,17 35-16,1-53 31,0 0-15,17-53-16,18-18 15,-35 18 1,34-35-16,19 0 0,-36 53 16,18-18-1,-53 35-15,18 18 16,-18 35 46,0 18-62,18-18 16,-18 18-16,17 0 16,18 18-16,-17-54 15,0 19-15,-1-19 16,1 1 0,0-18-16,-1 0 15,36 0-15,-18-18 16,-17-35-16,17 1 15,1-54-15,17 35 16,-53 1-16,17-19 16,-17 36-16,0 1 15,0 16-15,-17 1 16,-1 0-16,-17 17 16,-1 0-16,1 1 15,-35 17 1,17 0-16,0 17 15,0 1-15,-18 0 16,54 17-16,-1-35 16,-17 35-16,35-17 15</inkml:trace>
  <inkml:trace contextRef="#ctx0" brushRef="#br0" timeOffset="200527.183">23142 705 0,'0'18'62,"106"52"-46,0-17-16,17 36 16,71 34-16,-35-17 15,-18 0-15,18 17 16,17 18 0,-70-35-16,-18-18 15,18 36-15,-35-54 16,52 54-16,-87-89 15,34 71-15,-17-18 16,0-17-16,-18-1 16,0-35-16,1 1 15,-19 17-15,1-36 16,0-17-16,-18 18 78,0-36-62</inkml:trace>
  <inkml:trace contextRef="#ctx0" brushRef="#br0" timeOffset="201055.2121">24906 1675 0,'18'36'31,"17"34"-15,-17 36-16,52 0 16,-70-71-16,53 53 15,-35 1-15,-1-1 16,19-35-16,-36 0 16,0 17-16,0-17 15,0 0-15,0-18 16,-18-35-16,0 36 15,-17-19-15,17 1 16,-17-18-16,-18 17 16,36-17-16,-36 0 15,0 0-15,-18 0 16,54 0-16,-36 0 16,0 0-16,0 0 15,35 0 1,1 0-16,-19 0 15</inkml:trace>
  <inkml:trace contextRef="#ctx0" brushRef="#br0" timeOffset="202558.6175">24571 9825 0,'0'88'16,"0"53"-16,0 0 15,0-18-15,0 54 16,0 34-16,0 1 16,0 0-16,35-18 15,1 0-15,-1-71 16,-18 18-16,19-52 15,-19-36-15,-17-36 16,18-17 31</inkml:trace>
  <inkml:trace contextRef="#ctx0" brushRef="#br0" timeOffset="203302.97">24659 9825 0,'18'-18'0,"17"18"16,53-35-16,18 17 15,35 0-15,18-17 16,88 17-16,-88 1 16,141-36-16,-89 0 15,124-18-15,18 71 16,-106 0-16,-18 0 15,-17 0-15,-36 0 16,1 0-16,-107 36 16,36 17-16,-71-53 15,1 35 1,-36-18-16,0 36 16,17-17-16,-17 17 15,0 35 1,-17 35-16,-1-52 15,-17 105-15,0-17 16,35 17-16,-18 18 16,-17-17-16,17 17 15,-17 17-15,35-87 16,-18 17-16,18 0 16,0 0-16,-18-53 15,18-17-15,-35-36 16,35 1-16,-17-19 15,-1-17-15,-53 0 16,18 0 0,-52 0-16,-54 0 15,18-17-15,-106 17 16,17 0-16,-52 0 16,35 0-16,-158 0 15,193 0-15,36 0 16,17 0-16,0-18 15,71 18-15,35 0 16,35 0-16</inkml:trace>
  <inkml:trace contextRef="#ctx0" brushRef="#br0" timeOffset="203943.4915">29316 10071 0,'0'53'16,"35"53"-16,-35-18 16,35 54-16,-17-19 15,-18 18-15,0 53 16,0-35-16,0 0 16,0-18-16,0 35 15,-53-35-15,35-17 16,18-71-16,0-18 15,0-17-15,0 17 16,0-70 47</inkml:trace>
  <inkml:trace contextRef="#ctx0" brushRef="#br0" timeOffset="204949.6713">29633 10230 0,'71'-17'0,"-1"-19"16,36 36-16,35-17 16,36-1-16,-36-17 15,53 17-15,71-17 16,-54 35-16,18 0 15,18-35-15,-70-1 16,-36 36-16,124 0 16,-54 0-16,1 0 15,-53 0 1,-36 0-16,-52 0 16,-36 18-16,18 0 15,0-1-15,-36 1 16,1-18-1,0 17 1,-1 19 0,-17-19-1,0 1-15,0 17 16,18 1-16,-18 17 16,18-1-16,-18-16 15,0 34-15,17 1 16,1 52-16,-1-17 15,1 35-15,0-17 16,-1-1-16,1 18 16,0 18-16,-18-18 15,0-17-15,0 17 16,0 0-16,0 0 16,0-18-16,0 19 15,0-54-15,0 18 16,0-36-16,0-35 15,0 1 1,17-1-16,-17-17 31,-17-18 32,-54 0-63,-17 0 15,-88 0-15,34 0 16,-87 0-16,-18 0 16,0 0-16,-70 0 15,-107 0-15,-52 0 16,123 0-16,124 0 16,17 0-16,71 0 15,18 0-15,70 0 16,18 0-16,17 0 15,0 0-15,1 0 16</inkml:trace>
  <inkml:trace contextRef="#ctx0" brushRef="#br0" timeOffset="260887.036">3387 12964 0,'105'0'94,"54"0"-94,18 0 16,52 0-16,-17 0 15,-1 0-15,-52-17 16,0 17-16,0 0 16,-18 0-16,-36 0 15,-52 0-15,-17 0 16,-19 0-16</inkml:trace>
  <inkml:trace contextRef="#ctx0" brushRef="#br0" timeOffset="261942.151">4286 12259 0,'18'0'15,"17"17"1,36 1-16,-18 17 16,70 36-16,18-1 15,-53-34-15,-17 34 16,52-17-16,-52 0 15,0-18-15,-1 36 16,-70-53-16,35 17 16,-17-18-16,0 1 15,-18 0 1,17 17-16,-17-17 16,0 35-16,0-36 15,18 18-15,-18-17 16,0 0-16,0 17 15,-18 0-15,1 18 16,-19-18-16,-34 54 16,35-54-16,-1 53 15,-52-35-15,53 0 16,-36 18-16,1-19 16,17 1-16,-35-17 15,35 17-15,-18-1 16,53-34-16,-17 0 15,18-18-15,17-53 79,0 0-79,0-18 15,0 1-15,0 17 16,0-35-16,0-18 15,0-35-15,-18 17 16,-53-52-16,36 52 16,17 54-1,-17-54-15,35 54 16,0 35-16,0 17 16,-17 0-1,17 1 1,0-1-1</inkml:trace>
  <inkml:trace contextRef="#ctx0" brushRef="#br0" timeOffset="269839.3061">13123 10160 0,'-17'0'0,"-54"-18"16,-52-17-16,17 17 16,71 0-16,-36-17 15,-17 0-15,17 35 16,1 0-16,-36-35 15,35 35-15,18 0 16,-35 0-16,18 17 16,-1 19-16,1 16 15,-36-16-15,53-19 16,-35 54-16,-36 0 16,36-1-16,0 1 15,-53 34-15,88-16 16,-53 34-16,0 18 15,18-17-15,-36 34 16,36-16-16,0-1 16,35 0-16,-35 18 15,17-1-15,36 19 16,-18-36-16,-17 35 16,34-35-16,19 36 15,-19 17-15,36-36 16,-35-16-1,17 52-15,-17 0 16,0-71-16,17 36 16,1 0-16,-1-18 15,0 35-15,18 18 16,0 0-16,0-17 16,0-1-16,0-70 15,0 70-15,0-17 16,36 17-16,17-17 15,-1 17-15,54 1 16,-18-36-16,18 35 16,-17-17-16,-19-71 15,-17-17-15,70 88 16,36-18-16,-35-53 16,-71-70-16,52 87 15,89 36-15,-17-52 16,52 16-16,-176 19 15,141-1-15,0-52 16,0 35 0,-106-36-16,71-17 0,35 0 15,0-18-15,-88-17 16,106-18 0,-36 0-16,0 0 15,-17-18-15,53-34 16,-36-54-16,1 35 15,-1-70-15,-17 18 16,-36-19-16,36-87 16,-36-35-16,36 122 15,-35-87-15,-54 70 16,18-70-16,-35 17 16,0 1-16,0-54 15,-35 1-15,-18 34 16,0-122-16,0-37 15,35 125-15,-53-18 16,18 35-16,0-18 16,-35 53-16,-18-52 15,18-54-15,-18 54 16,18 34-16,-36 1 16,-17 18-16,35 69 15,-70-34-15,34 0 16,-69-36-16,17 36 15,17 52-15,1 18 16,-1-17 0,18 52-16,-17 1 15,-54-18-15,54 35 16,-18-53-16,0 70 16,-53-16-16,53 16 15,-71-17-15,89 36 16,-1 17-16,18-18 15,53 18-15,18 0 16,17 0 0,18 18-1,-17-1 1,-1 1-16,18 17 16,-18-35-1,18 36-15</inkml:trace>
  <inkml:trace contextRef="#ctx0" brushRef="#br0" timeOffset="414222.4813">23671 11765 0,'0'35'31,"0"36"-31,18-36 16,17 35-16,-17-17 16,17 18-16,0-36 15,-17 0-15,0-17 16,-1 17 0,1-35-16,-18 18 15</inkml:trace>
  <inkml:trace contextRef="#ctx0" brushRef="#br0" timeOffset="414550.401">24059 11800 0,'0'71'16,"-52"34"-16,16-52 15,-17 18-15,0 35 16,0-18-16,-17 18 16,52-53-16,-35 53 15,36-18-15,-19-35 16,36-18-16,-17 0 15,17 1-15,-18-19 16</inkml:trace>
  <inkml:trace contextRef="#ctx0" brushRef="#br0" timeOffset="415234.1273">22913 11765 0,'35'0'31,"0"0"-31,18 0 16,18 35-16,-18 0 16,35-17-16,-35 35 15,-18-35-15,1 17 16,-36 0-16,0 18 15,17 0-15,-17-18 16,0 36-16,0-1 16,-17 19-16,17-19 15,-36-35-15,19 18 16,-19-35-16,19 17 16,-36 18-16,18-35 15,-1-1 1,19-17-1,-1 0-15,-17 0 16,-1-17-16,-17-1 16,53 0-16,-35 1 15,35-1-15,-17-17 16,17-18-16,0 18 16,0-18-16,17 18 15,1-18-15,17 17 16,-35 19-16,53-1 15,-18 18-15,1 0 16,-19 0-16,19 0 16,-1 0-16,-18 0 15,1 0-15,17 0 16,-17 0 31,-18 18-32</inkml:trace>
  <inkml:trace contextRef="#ctx0" brushRef="#br0" timeOffset="415606.827">22913 13211 0,'70'0'0,"36"0"15,0 0-15,18 0 16,-1 0-16,1 0 16,-36-17-16,-18-1 15,1 18-15,-18 0 16,0 0-16,-36 0 31,-17 18-15</inkml:trace>
  <inkml:trace contextRef="#ctx0" brushRef="#br0" timeOffset="416190.8983">23178 13476 0,'0'0'0,"52"0"16,-16 0-16,17 0 16,-36 0-16,19 17 15,-19 1-15,1 17 16,17-17-16,-35 0 16,18 35-16,-18-18 15,0-18 1,0 1-16,-18 35 0,-17-18 31,0 1-31,17-36 16,-35 17-16,18-17 15,-18 18-15,35-18 16,-52 0-16,52 0 16,-17-18-16,17 18 15,0-17-15,18-1 31,0-17-31,36-18 16,-19 35-16,1-17 16,35 0-16,-18 17 15,18-35-15,0 53 16,0-35-16,0 17 16</inkml:trace>
  <inkml:trace contextRef="#ctx0" brushRef="#br0" timeOffset="416575.429">23654 13493 0,'53'53'0,"-18"-35"16,-17 0-16,17 35 15,0-36-15,-17 18 16,17 1-16,0-19 15,1 1-15,-19 0 16,36-1-16,0-17 16,-35 0-1,35 0-15,-36 0 16,19 0 0,-36-17-16</inkml:trace>
  <inkml:trace contextRef="#ctx0" brushRef="#br0" timeOffset="416839.3452">24007 13617 0,'-71'53'15,"36"-18"-15,-1 0 16,-34 18-16,52-35 16,-35 17-16,18-17 15,35-1-15,-18 1 16</inkml:trace>
  <inkml:trace contextRef="#ctx0" brushRef="#br0" timeOffset="455654.4271">23936 10830 0,'-106'-53'16,"-17"-35"-16,-18-18 16,17 35-16,36 19 15,-36-37-15,-17 36 16,35 18-16,54 35 15,-19-17 1,18 17-16,0 0 16,-17 0-16,-36 17 15,53 18-15,-53 36 16,0 0-16,18 17 16,-18 88-16,36-17 15,17 35-15,0 35 16,0-17-16,0 52 15,-53 36-15,71-70 16,-18 17-16,18-36 16,17 19-16,-17-1 15,17-70-15,18 35 16,71 35-16,-1-53 16,18-70-16,18 88 15,-35 18-15,52-89 16,18 89-16,0-53 15,18-18-15,0-18 16,17-17-16,-35-18 16,-17-35-16,70 0 15,0-53-15,35 0 16,1 0-16,-19 0 16,19-106-1,-54-17-15,0-18 16,1-18-16,-19-53 15,-34 18-15,-36-17 16,18-36-16,-53 17 16,-18-34-16,-35-18 15,0 52-15,-35 19 16,-36-19-16,18 36 16,-70 0-16,17 18 15,-53-53-15,36-1 16,35 54-16,-18 35 15,35 70-15,-52-35 16,-1-17-16,-34 52 16,17 18-16,35 18 15,-18 17-15,18 18 16,1 0-16,-1 0 16,-18 18-16,36 17 15,-18-17-15,36 17 16,-1-17-16,18-18 15,18 0-15,17 18 16,1-18 0</inkml:trace>
  <inkml:trace contextRef="#ctx0" brushRef="#br0" timeOffset="458198.8839">26599 15081 0,'18'18'31,"0"52"-31,17 1 16,18-1-16,0 1 15,0-1-15,17 36 16,1-18-16,-18-35 15,17 18-15,-34-54 16,17 19-16,-1-1 16,-16-17-16,17 17 15,-36-35 1,1 0-16</inkml:trace>
  <inkml:trace contextRef="#ctx0" brushRef="#br0" timeOffset="458694.8232">27940 15240 0,'-53'17'0,"0"36"16,-53 18-16,36-18 16,-1 17-16,-35 1 15,53-1-15,1-52 16,-1 53-16,35-36 15,0 18-15,18 0 16,0 0 0,0-18-16,36 53 15,-19-35-15,19 18 16,-1 34-16,-18-34 16,19 35-16,-19 0 15,19-36-15,-36-35 16,0 18-16,0 0 15,0 0-15,0-18 16,0-17 15,0-36 1</inkml:trace>
  <inkml:trace contextRef="#ctx0" brushRef="#br0" timeOffset="459230.2183">27217 15151 0,'0'-17'31,"0"-36"-15,-18 0-1,18-18-15,0 1 16,0-36-16,0 35 16,0 1-16,0 35 15,0-18-15,0 35 16,0-17-16,0 70 78,0 18-78,35-18 16,-17 18-16,-18-35 15,18 17-15,-1-17 16,1-1-16,0 1 16,-18 0-16,53 17 15,-18-17-15,-18-18 16,19 35-16</inkml:trace>
  <inkml:trace contextRef="#ctx0" brushRef="#br0" timeOffset="459894.4104">30268 15204 0,'0'18'15,"71"53"1,-71-54-16,53 71 16,-36-88-16,19 53 15,-19-17-15,54 17 16,-53-36 0,17-17-16,-18 18 15,1-1-15,0 1 16,17 0-16,-17-18 15,-1 0-15,1 0 16,0 0 0</inkml:trace>
  <inkml:trace contextRef="#ctx0" brushRef="#br0" timeOffset="460406.8818">31080 15310 0,'-18'18'15,"-17"17"-15,-18 18 16,35-35-16,1-1 16,-1 36-16,18-17 15,0-19-15,0 18 16,0 18-16,0-35 16,0 35-16,0 35 15,18 0-15,17 36 16,0-36-16,0 35 15,-17 1-15,35-1 16,-18 1-16,-17-1 16,0-34-16,-1 16 15,1 1-15,-18-53 16,17-18-16,-17-17 16,0 0-1</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3:49:47.161"/>
    </inkml:context>
    <inkml:brush xml:id="br0">
      <inkml:brushProperty name="width" value="0.05292" units="cm"/>
      <inkml:brushProperty name="height" value="0.05292" units="cm"/>
      <inkml:brushProperty name="color" value="#FF0000"/>
    </inkml:brush>
  </inkml:definitions>
  <inkml:trace contextRef="#ctx0" brushRef="#br0">2910 6367 0,'18'0'15,"70"36"-15,18-36 16,88 35-16,-18-35 16,1 0-16,-36 18 15,106-18-15,-106 17 16,159-17-16,35 0 15,-53 0-15,-35 0 16,0 0-16,-88 0 16,-36-17-16,1-19 15,-89 1-15,-17 17 16,17 1-16,0-54 16,-35 53-16,0-34 15,0-1-15,0-36 16,-70-34-16,-1-18 15,18 53-15,-53-36 16,-17 1-16,35 17 16,-36-35-16,-34 17 15,69 54-15,-69-36 16,-1 18-16,-35 0 16,17 17-16,-17 53 15,-35 1 1,35-1-16,-35 0 15,17 18-15,71 0 16,0 0-16,17 36 16,19 17-16,16-18 15,-16 53-15,-1-17 16,70-36-16,1 18 16,0 35-16,35-35 15,-18-18-15,1 18 16,17-18-16,0 1 15,0 17-15,0-18 16,0 18-16,0-18 16,17-17-16,19 35 15,-19-18-15,18-17 16,-17 17-16,0-18 16,-1 1-1,19 35-15</inkml:trace>
  <inkml:trace contextRef="#ctx0" brushRef="#br0" timeOffset="3056.5989">3775 4074 0,'-18'0'31,"-17"53"-31,17 18 16,-17-1-16,17-34 15,1 34-15,-19 18 16,1-35-16,17 53 16,1-53-16,17 18 15,-18 17-15,0-18 16,1-17-16,-18 0 16,35 0-16,0-18 15,0-17-15,-18 17 16,18-17 15,-18 0 0,1-18 32,-1-18-63,0 18 15,1-18-15,-19-35 16,19 36-16,-36-36 16,35 0-16,-17 0 15,35 18-15,-35-18 16,-1 17-16,19-16 16,-1 52-16,18-18 15,53 18 79,53 18-78,70 52-16,-70-35 15,0-35 1,-18 18-16,-17-18 15,-18 0-15,0 18 16,-36-1 15,1-17-15,-18 18-16,0 17 16,-18 0-16,1-17 15,-54 17-15,36 1 16,-1-36-16,1 35 15,-18-17-15,18 17 16,0-17-16,-36 17 16,36-18-16,0 1 15,17-18-15,-17 18 16</inkml:trace>
  <inkml:trace contextRef="#ctx0" brushRef="#br0" timeOffset="4006.7758">4621 4286 0,'-17'0'0,"-19"35"16,19 0-16,-18 36 15,-1-18-15,-17 35 16,18-35-16,-35 53 15,17 0-15,-18-18 16,36-18 0,-18 19-16,35-1 15,1-70-15,-1 17 16,0 0-16,18 0 16,0-17-1,-17-18 1,-1 0 15,0-18-15,1-17-16,-1-35 15,-17 34-15,17-17 16,1 0-16,-1-17 16,0-18-16,18 35 15,0 0-15,0 0 16,0 18-16,0-1 15,0 19-15,0-1 16,0 0 0,18 1-1,0 17 1,-1 0 0,18 0-16,1 35 15,-1-17-15,0 35 16,1-53-1,17 53-15,-18-18 16,0 0 0,-17-17-1,-18-1-15,0 1 16,0 0 0,0-1-16,-36 36 15,-16 0-15,-19-18 16,18-17-16,35 17 15,-35-17-15,18 17 16,18-17-16,-1 0 16,18-1-16,0 1 15</inkml:trace>
  <inkml:trace contextRef="#ctx0" brushRef="#br0" timeOffset="4968.3427">5362 4515 0,'-17'18'0,"-19"17"15,19-17-15,-1 17 16,-35 18-16,35-35 16,-34 35-16,-1-18 15,17 18-15,-34 53 16,35-36-16,-1-35 16,1 54-16,0-36 15,-36 35-15,53-35 16,-17-18-16,18 0 15,-1-17-15,0-1 16,18 1 0,-17 0-16,-19-18 31,1-18-15,17-52-16,-17 17 15,35-18-15,-17-17 16,-1 35-16,18-35 15,-35-18-15,35 35 16,-18 1-16,0-18 16,18 52-16,0 1 15,0 17-15,0 1 16,0-1 15,18 18-15,70 18-1,18 17-15,70 36 16,-52-36-16,-106-35 16,-1 53-16,36-36 15,-35 1-15,-18 0 16,17-1-16,-17 1 31,0 17 0,-17-17-31,-19 0 16,1 52-16,0-52 16,-36 35-16,-17 0 15,53-36-15,-18 19 16,-35 34-16,52-17 16,1-35-16,-18 35 15,36-53-15,-1 17 16</inkml:trace>
  <inkml:trace contextRef="#ctx0" brushRef="#br0" timeOffset="23214.6248">12153 3369 0,'-17'0'31,"17"-36"31,17-69-62,1 34 16,17-70-16,18 17 16,18-52-16,-19 70 15,1-17-15,18-36 16,-53 71-16,17-18 16,18 18-16,-18 35 15,-17 18-15,-1-1 16,1 19-16,-18-1 47,18 71-32,17 53-15,18 35 16,-18-18-16,0 18 16,1 18-16,17-18 15,-18 0 1,0-17-16,0-1 15,1-17-15,-1-35 16,0-36-16,-35-17 16,18-1-16,-18-70 31,53-35-15,-36 0-16,36 0 15,0-53-15,-35 35 16,70-35-16,-53 35 15,36 0-15,-18 36 16,35-1-16,-53 36 16,-17-1-16,0 36 15,-1-17-15,-17-1 16,18 18 0,-18 18-1,0 52-15,35-17 16,0 88-16,-35-88 15,36 71-15,-1-36 16,18 18-16,0 0 16,-18-18-16,18 18 15,-35-18-15,-1-35 16,-17 0 0,0-36-16,0 1 15,18-18-15,-18 18 16,18-18 31</inkml:trace>
  <inkml:trace contextRef="#ctx0" brushRef="#br0" timeOffset="23991.596">16686 1869 0,'0'36'31,"0"17"-31,-17 52 15,-1-34-15,18 0 16,-18 34-16,1 1 16,-1 18-16,18-36 15,-35 35-15,35-34 16,0 16-16,-18-16 16,18-1-1,0-35-15,0 0 0,0-36 16,0 1-1,0 0-15,18-1 16,0-17 0,34 18-16,19-18 15,35 0-15,0-18 16,0-17-16,-1 0 16,1-18-16,35 35 15,-70 18-15,-1-18 16,19-17-16,-72 35 15,1 0-15</inkml:trace>
  <inkml:trace contextRef="#ctx0" brushRef="#br0" timeOffset="24424.2566">19138 2116 0,'18'141'0,"-18"1"15,0-1-15,0 0 16,0-18-16,17 1 16,1-18-16,0-1 15,-18-16-15,0-1 16,0-35-16,0 17 16,0-52-1,17 0 16,-17-36 1</inkml:trace>
  <inkml:trace contextRef="#ctx0" brushRef="#br0" timeOffset="24966.9344">19579 1428 0,'141'0'16,"-35"53"-16,-53-35 16,35 17-16,-53 1 15,1-19-15,-19 1 16,-17 17-16,0 0 16,0 1-16,0 17 15,0-1-15,-53 19 16,-88 17-1,18-35-15,17 18 16,-17-1-16,17 1 16,-18-1-16,36-17 15,53-17-15,-18-1 16,18 0 0,35 0-16,0-17 15,0 0-15,0-1 16,17 1-16,-17 0 15,18-18-15,0 17 16</inkml:trace>
  <inkml:trace contextRef="#ctx0" brushRef="#br0" timeOffset="25632.1845">13106 4004 0,'17'-18'78,"1"18"-62,0 0-16,-18 18 15,35-1-15,-17 1 16,-1-18-16,36 18 16,-35-18-16,35 0 15,0 0-15,-18 0 16</inkml:trace>
  <inkml:trace contextRef="#ctx0" brushRef="#br0" timeOffset="26095.6404">17357 4021 0,'-18'18'16,"0"0"-16,1-1 15,-1 19-15,18-1 16,0-18-16,-18 1 15,18 0 1,0-1 0</inkml:trace>
  <inkml:trace contextRef="#ctx0" brushRef="#br0" timeOffset="26567.6442">19279 3951 0,'36'17'16,"34"19"-1,-17 17-15,35 17 16,0-35-16,36 71 15,17-70-15,53-1 16,53 0-16,-18-17 16,54-1-16,-37 36 15</inkml:trace>
  <inkml:trace contextRef="#ctx0" brushRef="#br0" timeOffset="27719.4883">25876 2293 0,'0'17'16,"0"1"-1,0 35-15,0 17 16,18 1-16,-18 35 16,0 0-16,35-18 15,-17 0-15,-1 0 16,-17-35-16,0 0 15,0-18-15,18-17 16,-18 0-16,18-18 47</inkml:trace>
  <inkml:trace contextRef="#ctx0" brushRef="#br0" timeOffset="28415.3436">25823 1816 0,'18'0'0,"17"0"16,36 0-16,-1 0 15,19 0-15,34 0 16,-17 0-16,-18 18 16,-17-18-16,-18 0 15,-53 18 1,17-1-1,-17 19-15,0 17 16,-35-1-16,-53 37 16,17-19-16,-70 18 15,70-35-15,-70 18 16,36-1 0,34-17-16,-17-17 15,53 17-15,35-36 16,0 1-1,0 0-15,52-1 16,90-17-16,16 0 16,19 18-16,-54 17 15,1-35-15,-54 0 16,-17 0-16,-18 18 16,-17-18-16,-18 35 15,-18 18 1,-35 0-16,1 17 15,-37-17-15,1 0 16,-18-18-16,18 18 16,-53 18-16,70-53 15,19-18-15,-19 35 16,18-35-16,0 18 16,36-18-16,-1 0 46,18-18-46,0 0 16</inkml:trace>
  <inkml:trace contextRef="#ctx0" brushRef="#br0" timeOffset="28847.1393">27005 1922 0,'18'88'0,"17"1"16,-35-19-16,18 18 15,-1 54-15,1-19 16,0-35-16,-1 71 16,1-71-16,-18 18 15,35-18-15,-35-35 16,0 0-1,0-35-15,18 17 16</inkml:trace>
  <inkml:trace contextRef="#ctx0" brushRef="#br0" timeOffset="29391.6396">27093 1340 0,'53'0'0,"18"0"0,-18 0 16,35 36-1,18-1-15,0 18 16,-71-36-16,-18 1 15,1 0-15,-18-1 16,0 36 0,0-18-16,0 18 15,-35 18-15,-18 35 16,-18 0-16,18-1 16,-17 1-16,17-18 15,-18 1-15,19-19 16,-19 18-16,36-35 15,-1-17-15,1-1 16</inkml:trace>
  <inkml:trace contextRef="#ctx0" brushRef="#br0" timeOffset="30271.7983">27834 476 0,'-88'0'16,"-18"-18"-16,18 18 15,-88 0-15,34 0 16,-16 0-1,34 0-15,-87 18 16,17 35-16,-18 53 16,0-18-16,-88 106 15,53-18-15,71-17 16,-18 53-16,18-1 16,87 1-16,-16 70 15,34-70-15,18 0 16,53-1-16,18 36 15,17-35-15,53-36 16,-17 18-16,17-88 16,35 18-16,-52-54 15,52-35-15,54 1 16,-18-36-16,140 17 16,-140-17-16,35-17 15,71-19-15,35-52 16,-18 0-16,-106-18 15,18 0-15,18-35 16,-106 0-16,-18-35 16,0-18-16,-53 35 15,-17-17 1,-18-1006-16,0 2011 0,0-970 16,-18 0-1,-17-18-15,-35 0 16,-19 18-16,37 88 15,-37-35-15,1-18 16,18 0-16,17 36 16,17 17-16,19 17 15,-19 1-15,19 35 78</inkml:trace>
  <inkml:trace contextRef="#ctx0" brushRef="#br0" timeOffset="140551.3831">3334 9348 0,'17'0'0,"-17"-17"16,18-1-16,0 18 15,17-18-15,53-17 16,18 35-16,35-18 16,-35 1-16,70-1 15,89-17-15,-18 35 16,53 0-16,194-35 15,282-18-15,-141-35 16,-53 88-16,0-36 16,0 36-1,-300-70-15,-17 34 16,17-17-16,-70 18 16,-36 0-16,-53 17 15,1 1-15,-53-19 16,-54 36-16,36 0 15,-35 0-15,-1 0 16</inkml:trace>
  <inkml:trace contextRef="#ctx0" brushRef="#br0" timeOffset="144103.2202">11236 10724 0,'18'0'31,"87"0"-31,1 0 16,141 0-16,18-18 15,123 18-15,-141 0 16,123 0-16,-123 0 15,53-35-15,-18-35 16,-35 34-16,0 19 16,0-19-16,-71-16 15,36 52-15,-35-36 16,-89 36 0,-18 0-16</inkml:trace>
  <inkml:trace contextRef="#ctx0" brushRef="#br0" timeOffset="145207.5843">3581 10812 0,'70'0'16,"71"0"-16,18 0 15,35 0-15,88 0 16,53 0-16,195 0 16,-336 0-1,264 36-15,177-36 16,-264 0-16,123 0 15,-106 0-15,-194 0 16,35-36-16,-88 1 16,18 0-16,-36 35 15,-34-36-15,-37 36 16</inkml:trace>
  <inkml:trace contextRef="#ctx0" brushRef="#br0" timeOffset="149752.0651">6738 12400 0,'35'0'16,"-17"0"-16,17 0 15,1-18-15,52 1 16,-18 17-16,18-18 16,1 0-16,52 18 15,70-35-15,-69 35 16,34-35-16,124-18 15,35 53-15,106 0 16,88 0-16,18-53 16,-106 0-16,-88 35 15,-71-52-15,-53 52 16,18 0-16,-53-17 16,-35 35-16,-18 0 15,-18 0 1</inkml:trace>
  <inkml:trace contextRef="#ctx0" brushRef="#br0" timeOffset="151111.9023">3281 12294 0,'53'0'47,"141"-35"-32,0-1-15,0 1 16,35 0-16,-17 0 16,-18 17-1,-35 0-15,-36-17 0,18 17 16,-53-17 0,-52 17-16,17 1 15</inkml:trace>
  <inkml:trace contextRef="#ctx0" brushRef="#br0" timeOffset="172374.5719">9155 10706 0,'35'-70'0,"18"-36"16,-18-17-16,-17-1 15,17-17-15,-17 35 16,-1-35-1,-17 18-15,18-1 16,-18 18-16,0 0 16,-18-17-16,-35 35 15,-35 17-15,35 1 16,-70-1-16,-71 18 16,-71 0-16,-88 36 15,36-36-15,-71 35 16,-53 0-16,-247-17 15,300 35-15,-88 0 16,-195 0-16,336 0 16,-106 0-16,18 0 15,-18 0-15,35 35 16,195 18-16,-54-17 16,71-36-16,0 53 15,53-18-15,35 18 16,18-36-16,53 36 15,17-17-15,18-1 16,0 0-16,0 18 16,18 18-16,17-18 15,0-1-15,18 37 16,35-1-16,36 18 16,17-36-1,35 71-15,-17-35 16,53-18-16,-18 1 15,17-1-15,107 0 16,-177 35-16,141-34 16,-53-36-16,18-18 15,-176-18-15,123 1 16,-71-18-16,18 0 16,-35 0-16,71 0 15,17 0-15,-88-18 16,-1 18-16,-16 0 15,16 0-15,-69 0 16,-19 0 0</inkml:trace>
  <inkml:trace contextRef="#ctx0" brushRef="#br0" timeOffset="179088.1186">3739 12365 0,'89'0'16,"52"0"-16,-18-18 15,54 0-15,-36 1 16,0-54-16,18 18 15,-1-17-15,1-19 16,-35 1-16,17-18 16,-53 18-16,-35 0 15,-18 17-15,0-17 16,-35-53-16,0 35 16,0-35-16,-35 0 15,-35 0-15,-54 0 16,18 35-1,-17-17-15,-54 34 16,1 1-16,-18-18 16,-18 36-16,36 70 15,35 0-15,0 17 16,0 36-16,52 18 16,-69 17-16,34 18 15,-17 0-15,35 52 16,36-34-16,34 17 15,-17-17-15,18 34 16,0-70-16,17 71 16,71-18-1,-18-17-15,54-18 16,-54-53-16,71 70 16,0-35-16,-1-17 15,36-1-15,-35 1 16,0-53-16,-53 17 15,18-18-15,-18-17 16,-18 0-16,0 0 16,0 0-16,-17 0 15</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3:53:02.120"/>
    </inkml:context>
    <inkml:brush xml:id="br0">
      <inkml:brushProperty name="width" value="0.05292" units="cm"/>
      <inkml:brushProperty name="height" value="0.05292" units="cm"/>
      <inkml:brushProperty name="color" value="#FF0000"/>
    </inkml:brush>
  </inkml:definitions>
  <inkml:trace contextRef="#ctx0" brushRef="#br0">9102 8519 0,'-53'18'62,"0"0"-62,0-1 16,0 18-1,0 1-15,-17-1 16,-19 18-16,-34 0 16,-1 0-16,19 0 15,-19-18-15,71-17 16,-53-1-16,36 19 16,-1-36-16,18 17 15,0 1-15,36-1 16,-19-17-16,1 0 15,18 18-15</inkml:trace>
  <inkml:trace contextRef="#ctx0" brushRef="#br0" timeOffset="975.3445">7885 8731 0,'-18'35'0,"0"-17"16,-17-1-16,0 1 16,17 17-16,-17-17 15,17 17-15,-17 1 16,35-19-16,-35 19 16,35-1-16,-36 0 15,19-17-15,-1 35 16,0-18-16,1-17 15,-1-1 1,53-17 93,18 0-109,36 0 16,-19 0-16,-52 0 16,52 0-16,-52 0 15,53 0-15,-1 0 16,-35 0-16,-17 0 16,0 0-16,-1 0 15,-17-17 48,0-19-48,0 19-15,0-19 16,0 1-16,0 17 16,-35-34-16,17 16 15,-35 19 1,36-19-16,-1 19 0,1-19 15,17 19 1,-18 17-16,18-18 16</inkml:trace>
  <inkml:trace contextRef="#ctx0" brushRef="#br0" timeOffset="4384.4118">10566 9860 0,'0'17'250,"17"-17"-250,-34 0 234,-1 0-218,0 0 15</inkml:trace>
  <inkml:trace contextRef="#ctx0" brushRef="#br0" timeOffset="6591.2546">6809 9860 0</inkml:trace>
  <inkml:trace contextRef="#ctx0" brushRef="#br0" timeOffset="7207.8599">11201 3898 0,'-18'141'16,"0"0"-16,18 35 15,-17 36-15,-1 35 16,18-18-16,0 36 15,0-124-15,0 71 16,-18-1-16,18-52 16,0-18-16,0 0 15,0-17-15,0-54 16,0 1 0,0-36-16,0 1 15,0-19 1</inkml:trace>
  <inkml:trace contextRef="#ctx0" brushRef="#br0" timeOffset="7951.7803">11077 3510 0,'88'0'47,"54"17"-31,-19-17-16,0 0 15,-52 18-15,0 0 16,-36-18-16,-17 17 15,-1 1 1,-17 17 0,0 36-16,18 17 15,-18 36-15,0 17 16,0 0-16,-18 70 16,-17-17-16,17 18 15,-17 0-15,-36 35 16,54-71-16,17 0 15,-18-34-15,18 16 16,0-17-16,0-17 16,0-36-16,-18 0 15,18-17-15,0-36 16,-17 18-16,17-35 16,-18 35-16,1-36 15,17 1 1,0 0-16,0 17 15,-18-35 1,0 0-16,-17 0 16,0 0-16,-36 0 15,18 0-15,36 0 16,-36-18-16,17 18 16,1 0-16,-18-17 15,36 17-15,-1 0 16,0 0-16,1 0 15</inkml:trace>
  <inkml:trace contextRef="#ctx0" brushRef="#br0" timeOffset="8640.1002">11695 6473 0,'17'18'62,"1"-18"-62,0 17 31,-1-17-31,-17 36 16,18 17-16,-18-18 16,0 18-1,0-36-15,0 54 16,0 0-16,0-36 16,0 18-16,0 35 15,-18-70-15,18 17 16,0 0-16,0 0 15,0-17 48,18-18-47</inkml:trace>
  <inkml:trace contextRef="#ctx0" brushRef="#br0" timeOffset="9120.1205">12153 6720 0,'-17'53'16,"17"-35"-16,0-1 15,0 1-15,0 0 16,0-1 15,17-17-15,36 0-16,-18-35 15,-17 17-15,17-17 16,-17 0-16,0-1 16,-1 1-16,-17 18 15,0-19-15,0 19 16,0-1 0,-17 18-1,-1 0-15,-35 0 16,0 0-16,18 0 15,17 0-15,-17 0 16,0 18-16,35-1 31,0 1-31</inkml:trace>
  <inkml:trace contextRef="#ctx0" brushRef="#br0" timeOffset="9656.0174">12171 6985 0,'-18'35'16,"18"-17"-16,-17-1 15,17 1-15,-18 17 16,18-17 0,0-1-1,18-17 16,34 0-31,-16 0 16,-1-17 0,18-19-16,0 1 15,-36 18-15,1-19 16,-18 19-16,0-1 16,0-17-16,0 17 15,0 0-15,0-17 16,-18 18-16,1 17 15,-54-18-15,54 18 16,-19 0-16,19 0 16,-19 0-16,19 0 15,-1 0 17</inkml:trace>
  <inkml:trace contextRef="#ctx0" brushRef="#br0" timeOffset="10087.6655">12594 6755 0,'-17'36'16,"-1"-19"-16,18 1 16,-18 35-16,18-36 15,-17 1-15,17 17 16,0-17-16,0 17 47,17-35-47,19 0 15,52 0-15,-53-35 16,-17 35-16,35-18 16,-18 1-16,18 17 15,-36 0-15,-17-18 16,18 0-1</inkml:trace>
  <inkml:trace contextRef="#ctx0" brushRef="#br0" timeOffset="10463.6209">12841 6808 0,'0'36'0,"-18"-1"16,18 35-16,0-17 15,-17 0-15,17 0 16,-18 0-16,18 0 16,0 0-16,0-35 15,-17-1-15,-1 18 16,18-17 0,0 17-1,0-17 16</inkml:trace>
  <inkml:trace contextRef="#ctx0" brushRef="#br0" timeOffset="20552.0903">11536 6385 0,'17'0'63,"36"0"-63,0 0 16,0 0-16,0 0 15,18 0 1,-18 0-16,0 0 15,-18 0-15,0 0 16,-17 0-16,-18 18 234,0-1-218,0 19-16,-18-19 16,18 1-16,-18-18 15,18 17-15,-17 1 16,17 0 15,0-1-15,0 1-1,-18 0 1,18-1-16,0 19 16,0-19-16,-17 18 15,-1-17-15,18 0 16,0 17-16,-18-17 16,1 17-16,17 0 15,0 0-15,0-17 16,0 17-16,0 1 15,0-19-15,-18 1 16,18 0-16,0-1 16,-18 1-16,18-1 15,0 1 1,0 0-16,0-1 31</inkml:trace>
  <inkml:trace contextRef="#ctx0" brushRef="#br0" timeOffset="22944.0985">15028 4268 0,'0'53'31,"0"35"-15,0 1-16,0 16 16,-17 54-16,17-18 15,0 0-15,-18 1 16,18 16-16,0-17 16,-18 36-16,18-19 15,-35 1-15,17-35 16,18-54-1,0 18-15,0-52 16,0-1-16,0 0 16</inkml:trace>
  <inkml:trace contextRef="#ctx0" brushRef="#br0" timeOffset="23815.6935">14993 4057 0,'0'-36'47,"18"36"-47,35 0 15,17 0-15,1 0 16,52-17-16,1 17 16,-1 0-16,-52 0 15,-1 0-15,-34 0 16,-19 0-16,18 0 47,-17 0-47,-18 35 15,0 18-15,18 17 16,-1 19-16,-17-19 16,0 18-16,0 36 15,0 35-15,0-18 16,0 35-16,0-17 15,0-18-15,0 18 16,0 17-16,0 0 16,0 1-1,0-18-15,0-36 16,18-52-16,-18-18 16,0 0-16,0-1 15,0-34-15,0 17 16,0-17-16,0 0 15,0-1 1,-18 1 15,1-18-15,-36 0-16,0 0 16,-18 0-16,18 0 15,-52 0-15,-37 0 16,1 0-16,53 0 15,35 0-15,0 0 16,0 0-16,18 0 16,0-18-16,17 18 15</inkml:trace>
  <inkml:trace contextRef="#ctx0" brushRef="#br0" timeOffset="24471.3898">16122 6597 0,'0'35'32,"0"0"-17,-18 0-15,1 18 16,17-17-16,-18 17 15,0-18-15,18-18 16,0 1-16,0 17 16,18 1-16,17-19 15,1 19-15,-19-36 16,36 35-16,-35-18 16,17 1-16,-17 0 15,-1-1 1,-17 1-1,0 0-15,0-1 32,0 1-32,0 0 15,-53-18 1,0 17-16,18-17 16,-35 18-16,17-18 15,0 0-15,0 0 16,35 0-16,1 0 15</inkml:trace>
  <inkml:trace contextRef="#ctx0" brushRef="#br0" timeOffset="24792.2869">16122 6685 0,'18'0'31,"-1"0"-31,1 0 16,17 0-16,18 0 16,-18 0-1,-17 0 1,35 0-16,-18 0 16,0 0-16,-17 0 15,0-18-15</inkml:trace>
  <inkml:trace contextRef="#ctx0" brushRef="#br0" timeOffset="25087.8891">16510 6650 0,'18'35'0,"-18"18"16,17 35-16,1-35 16,-18 17-16,0-17 15,0 0-15,0 0 16,0-18-16,0-17 16,0 0-1,0-1-15</inkml:trace>
  <inkml:trace contextRef="#ctx0" brushRef="#br0" timeOffset="25759.8662">16845 6773 0,'53'0'0,"-18"0"16,1 18-16,-19-1 15,19 19-15,-19-1 16,-17-18-1,0 1-15,0 17 16,0 1-16,-17 17 16,-1-36-16,0 18 15,-17 1-15,17-19 16,18 1-16,18 0 141,17-18-126,-17 0-15,17 0 16,-17-18-16,-1 18 15,19-18-15,-19 18 47</inkml:trace>
  <inkml:trace contextRef="#ctx0" brushRef="#br0" timeOffset="28496.2412">3334 10266 0,'53'0'32,"0"17"-17,-18-17-15,18 18 16,35-1-16,-53-17 16,18 0-16,-18 36 15,1-36-15,-1 17 16,18-17-16,-18 0 15,0 0-15,18 18 16,-17-18-16,-1 0 16,18 0-16,0 0 15,17 18 1,36-18-16,-18 0 16,18 0-16,-53 0 15,18 0-15,-1 17 16,-35-17-16,18 18 15,-35-18-15,0 0 16,-1 0-16,1-18 16,17 1-1,1 17-15,-19 0 16,54 0-16,-36 0 16,53 0-16,-17 0 15,35 0-15,-36 0 16,18 0-16,18 0 15,-35 0-15,35 17 16,-36 1-16,18 17 16,53-17-16,-35-18 15,-88 0-15,52 0 16,19 0-16,-19 0 16,36 0-16,-71 0 15,71 0-15,-35 0 16,-1 0-1,1 0-15,52 0 16,-17 0-16,18 0 16,-19 0-16,-16 0 15,-19 0-15,54 0 16,-36 0-16,18 0 16,0 0-16,-1 0 15,-16 0-15,34 0 16,0 0-16,19 0 15,-1 0-15,17 0 16,-69 0-16,16 0 16,-34 0-16,-18 0 15,0-18-15,17 18 16,19-17-16,-19-1 16,-17 18-16,53 0 15,0 0-15,0-18 16,-54 1-16,1-1 15,0 0-15,0 18 16,-35 0-16,0-17 16</inkml:trace>
  <inkml:trace contextRef="#ctx0" brushRef="#br0" timeOffset="36527.2174">3210 10953 0,'18'0'16,"0"0"-16,17 0 15,0 0-15,18 0 16,18 0-16,-1 0 15,1 0-15,52 18 16,18-18-16,0 0 16,1 0-16,34 0 15,-17 0-15,70 0 16,-17 0 0,-36 0-16,53 0 15,1 0-15,-72 0 16,19 0-16,34 0 15,-52 0-15,0 0 16,35 0-16,-53 0 16,71 18-16,-89-18 15,54 0-15,-1 0 16,0 0-16,-35 0 16,-17 0-16,-53-18 15,34 18-15,-87 0 16,35 0-16,-18 0 15,0 18-15,-17-18 16,0 0-16</inkml:trace>
  <inkml:trace contextRef="#ctx0" brushRef="#br0" timeOffset="52960.2025">21996 970 0,'0'70'0,"0"-17"16,0 18-16,0 35 16,17-36-16,19 36 15,-1 18-15,18-36 16,-36 0-16,1-53 16,0 18-16,-18-18 15,17-35 1</inkml:trace>
  <inkml:trace contextRef="#ctx0" brushRef="#br0" timeOffset="53303.9088">22207 1146 0,'0'0'0,"53"0"0,-17 18 16,-1-1-16,-18-17 15,-17 18-15,18-18 63</inkml:trace>
  <inkml:trace contextRef="#ctx0" brushRef="#br0" timeOffset="55040.1155">15258 4321 0,'0'18'0,"-18"17"15,18-17 1,0 17-16,0-17 16,0-1-16,0 1 15,0 0-15,0-1 16,0 1 15,0 17-15,35-35-16,1 0 15,-19-18-15,36 18 16,-18-35-16,1 18 16,-1-1-16,0-17 15,1 17 1,-36-17-16,17 17 15,-17 0 1,0-34-16,18 34 16,-18 0-1,0 1-15,-18-1 47,1 18-47,-19 0 16,19 0-16,-36 0 15,17 0-15,1 18 16,0-1-16,17-17 16,-35 36-16,36-1 15,-1-35 1,0 17 0,18 1-1,0 0-15</inkml:trace>
  <inkml:trace contextRef="#ctx0" brushRef="#br0" timeOffset="55735.3643">15169 4991 0,'0'18'16,"0"17"-16,-17-17 15,17 0-15,0-1 16,0 1-16,0 0 16,17-18 62,1 0-78,0-18 15,-1 0 1,1 1-16,17-19 16,-35 19-16,18-1 15,0-17-15,-18 17 16,0 1-16,0-19 15,0 19-15,0-1 16,0-17-16,-18 35 47,18-18-47,-18 18 31,1 0-15,-1 0-1,-17 0 1,35 18 0</inkml:trace>
  <inkml:trace contextRef="#ctx0" brushRef="#br0" timeOffset="59440.0835">15081 3863 0,'-17'0'0,"34"35"16,1 0-1,17 18-15,0 0 16,18 18-16,0-1 15,-17-17-15,34 35 16,-35-35-16,18 18 16,18-18-16,17 35 15,-70-71-15,35 54 16,-18-53-16,0 35 16,-17-53-16,-1 17 15,1-17-15</inkml:trace>
  <inkml:trace contextRef="#ctx0" brushRef="#br0" timeOffset="59935.5624">15752 4251 0,'-18'-18'16,"0"36"-16,-35 17 16,36-17-16,-54 17 15,18 18-15,18-36 16,-53 36-16,52-17 16,1-1-16,-18-18 15,18 19-15,0-19 16,17 1-16,-35 0 15</inkml:trace>
  <inkml:trace contextRef="#ctx0" brushRef="#br0" timeOffset="60680.155">15222 5768 0,'18'17'15,"0"18"1,17 1 0,-17-19-1,-18 1-15,17 0 16,1-1-16,-1 1 16,1 17-16,0-17 15,-18 0-15,35-1 16,-35 18-16,35-17 15,-35 0-15,0-1 16,18 1-16,0-18 16,-18 18-16,17-18 15,1 0 48</inkml:trace>
  <inkml:trace contextRef="#ctx0" brushRef="#br0" timeOffset="61088.0784">15205 6138 0,'0'18'15,"-18"17"-15,18-17 16,-18-1-16,1-17 16,17 18-16,0-1 15,0 1 1,-18 0 15</inkml:trace>
  <inkml:trace contextRef="#ctx0" brushRef="#br0" timeOffset="61616.0748">15610 5856 0,'-35'17'62,"0"1"-62,35 0 16,-53 17-16,35-35 15,1 35-15,-19-17 16,1 0-16,0 17 16,17-18-16,-17 1 15,17 0-15</inkml:trace>
  <inkml:trace contextRef="#ctx0" brushRef="#br0" timeOffset="71175.8592">8255 10565 0,'-35'-35'0,"-1"35"16,1-18-16,-18 1 15,-53-18-15,36 17 16,-18 18-16,-1-18 16,-34 1-16,35-19 15,0 36-15,-18-35 16,-18 17-16,1-17 16,-18 18-16,17 17 15,1 0-15,-18 0 16,0 0-16,-1 0 15,-16 0-15,-1 0 16,35 0-16,-17 0 16,0 0-16,18 0 15,-1 0-15,36 0 16,-35 0-16,34 0 16,-34 0-16,52 0 15,18 0 1,-70 0-16,-18 0 15,0 0-15,17 0 16,1 0-16,35 0 16,-18 0-1,35 0-15,-35 35 16,36-35-16,17 0 16,-35 17-16,35-17 15,-53 18-15,53-18 16,0 0-16,36 0 15,-36 18-15,35-18 16,-17 17-16,17-17 16,0 0-16,-17 0 15,35 18-15,-17 0 16,17-1 15,0 1-15,0 0-16,0-1 15,17 54-15,18-54 16,54 19-16,-19-1 16,71 0-16,-17 0 15,52 1-15,-105-36 16,70 53-16,0-53 16,53 0-16,0 0 15,-18 0-15,1 0 16,-1 0-1,1 0-15,-19 0 16,-17 0-16,1 0 16,16 0-16,19 0 15,-19 0-15,-16 0 16,-1 0-16,17 0 16,-16 0-16,-1 0 15,0 0-15,0 0 16,35 0-16,-17 0 15,35 0-15,-53 0 16,-17 0-16,17-18 16,-71 0-16,-17 1 15,53-1-15,-35 18 16,17 0-16,-35 0 16,0-18-16,-36 18 15,1 0-15,17 0 16,-35-17-16,18 17 15,-18-18-15,17 18 16,1-17 0,0-1-1,-18 0 48,-18-17-63,-53 17 15,36 1-15,-18-1 16,-35 0-16,70 18 16,-52-17-16,-54-1 15,19 1-15,16-1 16,19 18-16,-18 0 16,-53 0-16,-1 0 15,-34 0-15,35-35 16,-71 35-16,18 0 15,36 0-15,16 0 16,-52 0-16,36-18 16,-36 18-16,35 0 15,-53 0-15,18 0 16,18 0-16,-36 0 16,-35 0-16,88 0 15,18 0-15,-17 0 16,16 0-16,19 0 15,-1 0-15,107 0 16,-71 0 0,17 0-16,1 0 15,34 0 1,-17 18-16,36-18 16,-1 17-16,-17-17 15,-1 18-15,19-18 16,17 18-16,-18-18 15,1 17-15,-1 1 16,18-1-16,-18-17 16,18 18-16,0 0 31,-17-18-31,17 17 16,0 1-16,0 0 15,0 17 1,35 0-16,-35-17 15,18-1-15,52 19 16,-17-36-16,71 35 16,-36-17-16,-35-1 15,105 19-15,-52-36 16,71 17-16,-19-17 16,-17 0-16,71 0 15,-18 0-15,35 0 16,18 0-16,18 0 15,-36 0 1,-17 0-16,0 0 16,17 0-16,18 0 15,-53 0-15,0 0 16,0 0-16,-18 0 16,-35 0-16,36 0 15,-36 0-15,-53 0 16,36 0-16,-36 0 15,0-17-15,-53 17 16,1-18-16,-1 0 16,-18 18-16,1-17 15,-18-1 1,18 18 0,-18-18 30,0 1-30,0-1 0,0 0-16,0 1 15,-18-36 1,-35 18-16,36 17 16,-1 0-1,0 1-15,1 17 16</inkml:trace>
  <inkml:trace contextRef="#ctx0" brushRef="#br0" timeOffset="83623.8016">11677 2416 0,'-18'0'31,"107"0"-15,157 0-16,72 0 15,-89-17-15,159 17 16,247 0-16,-264 0 15,352 0-15,0 0 16,-194 0-16,-105 0 16,-125 0-1,-16-71-15,-72 53 0,1 18 16,-36 0 0,-34 0-16,-1 0 15,-36 0-15,-69 0 16,-19 0-16,1 0 47,-18-17-16</inkml:trace>
  <inkml:trace contextRef="#ctx0" brushRef="#br0" timeOffset="84159.3301">16898 1517 0,'18'0'32,"52"35"-32,89 18 15,0 0-15,17 0 16,1 0-16,-19-36 16,-17 36-16,18 0 15,-35-18-15,-36 1 16,-35 16-16,-18-16 15,0-19-15,-35 1 16,0 0-16,0 35 16,0 0-16,-53-1 15,-17 37-15,-1 16 16,-17 1-16,18-35 16,-1 17-16,-35 0 15,53-52-15,-17 34 16,-19 1-16,37-54 15,-37 36-15,36 0 16,18-35-16,-18 17 16,18-17-16,17 17 15,1-35-15,17 18 16,-18-1 0</inkml:trace>
  <inkml:trace contextRef="#ctx0" brushRef="#br0" timeOffset="94424.4936">7408 10777 0,'0'-18'15,"53"18"1,0 18-16,18 35 16,17 17-1,53-17-15,-53 18 16,18-18-16,35 17 15,36-17-15,-54 0 16,0 0-16,107 18 16,-19-54-16,54 19 15,0-1-15,-36-53 16,18 1-16,53-19 16,70-34-16,-52 17 15,-107-35-15,1 35 16,0-18-16,-71 18 15,-18 18-15,-70-18 16,0 18-16,-35 35 16,-18-18-1,0 1 17,0-1-1</inkml:trace>
  <inkml:trace contextRef="#ctx0" brushRef="#br0" timeOffset="94880.1758">11677 10706 0,'106'0'16,"17"0"-16,1 18 15,-71-18-15,17 35 16,-17-17-16,-18-18 15,-35 18-15,18-18 16,-18 17-16,0 19 16,0-1-16,0 0 15,0 18-15,-18 18 16,1-71-16,-19 53 16,19-36-16,-18 18 15,-1-17-15,36 0 16,-35 17-1,35-17-15,-18 17 16,18-17 15,18-18-15</inkml:trace>
  <inkml:trace contextRef="#ctx0" brushRef="#br0" timeOffset="95607.0753">12806 10301 0,'0'35'0,"-35"0"16,-1 1-16,1 34 15,17-35-15,1 18 16,-19 18-16,36-18 16,0-18-16,-17-17 15,17-1-15,0 1 16,17 0 0,19-18-1,34-36-15,-34 19 16,-1-36-16,0 18 15,0-1 1,18-17-16,-35 0 0,0 18 16,-18 0-1,0 0-15,0-1 16,0 1-16,-18 17 16,0 1-16,1 17 15,-19 0 1,19 0-16,-1 0 15,0 0-15,-17 0 16,18 35 0</inkml:trace>
  <inkml:trace contextRef="#ctx0" brushRef="#br0" timeOffset="95888.3527">13035 10742 0,'18'17'62</inkml:trace>
  <inkml:trace contextRef="#ctx0" brushRef="#br0" timeOffset="96312.8287">13564 10389 0,'18'35'16,"0"-17"-16,-1 35 15,1-36-15,-18 1 16,0 17-16,0 1 16,0-1-1,-35 0-15,-1 0 16,1 1-16,17-19 15,1 1-15,-1 17 16,18-17 47,35-18-48,1 0-15,-1 0 16,0 0-16,18 0 15</inkml:trace>
  <inkml:trace contextRef="#ctx0" brushRef="#br0" timeOffset="97759.1383">15328 10213 0,'0'17'16,"0"1"-16,0 35 15,0-36-15,0 19 16,0 17-16,0 0 16,0 17-1,0-17-15,0 18 16,0-1-16,0-35 16,0 18-16,18-17 15,-1-1 1</inkml:trace>
  <inkml:trace contextRef="#ctx0" brushRef="#br0" timeOffset="98839.4716">11518 10336 0,'0'18'0,"18"-1"31,-1-17-15,1 0-16,17 18 15,18 0-15,0-18 16,0 0-16,18 0 15,-18 0-15,-18 0 16,0 0-16,0-18 16,-17 18-16,0-35 15,-18-1 1,0 1 0,0 18-1,-36-36-15,-16 35 16,16 0-16,-34 1 15,17 17-15,0 0 16,18 0-16,17 0 16,-17 0-16,17 0 15,0 0-15,1 17 16,17 1 0,0 0-1,0-1-15,0 1 16,0 0-1</inkml:trace>
  <inkml:trace contextRef="#ctx0" brushRef="#br0" timeOffset="99632.6241">11148 9966 0,'-18'17'15,"18"19"-15,-18-1 16,1 0-16,-1-17 15,1-1-15,-19 1 16,19 0-16,-19-1 16,-17-17-1,53 18 48,-17 0-1,34 35-62,-17-36 16,18 18-16,-18 1 16,18 17-16,-1-18 15,-17 18-15,0 0 16,0 0-16,0-36 15,0 19-15,0-19 16,0 1-16,0-1 16,0 1-1,53-18 48,18 0-48,-1 0-15,1 0 16,35 0-16,-36 0 16,1 0-16,-18 18 15,0-18-15,0 0 16,-18 0-16</inkml:trace>
  <inkml:trace contextRef="#ctx0" brushRef="#br0" timeOffset="100472.0467">15628 10036 0,'35'0'0,"18"0"16,18 0-16,17 0 16,-35 0-1,17 0-15,1 18 16,17-1-16,-70-17 15,-1 0 32,1 18-31,-18 17-16,0 18 16,0 18-16,0-1 15,0 36-15,0 18 16,18-54-16,-1 18 15,1-35-15,-18 0 16,0-35-16,0 17 16,0-17-1,0-1-15,0 1 47,-18-18-31,-17 0-16,-18 0 15,-35 0-15,17 0 16,19 0-16,-72 0 16</inkml:trace>
  <inkml:trace contextRef="#ctx0" brushRef="#br0" timeOffset="112552.1056">16581 7796 0,'0'18'16,"-18"-1"-16,18 1 15,0 0-15,0-1 16,0 1-16,18 35 16,-1-53-1,18 17 1,18-17-16,-17 0 16,17 0-16,-18 0 15,0 0-15,36-17 16,-36-1-16,18-17 15,-18 0 1,-35-1-16,0-17 16,0 1-16,0 16 15,-35-17-15,17 18 16,-17 35-16,17 0 16,1 0-16,-19 0 15,19 0-15,-1 0 16,-17 0-16,17 0 31,18 18 63</inkml:trace>
  <inkml:trace contextRef="#ctx0" brushRef="#br0" timeOffset="112855.8635">17374 7796 0,'18'18'15,"0"17"1,-18 0 0,0-17-16,17 0 15,1-1-15,-1-17 47,1 0-31,0 0-1</inkml:trace>
  <inkml:trace contextRef="#ctx0" brushRef="#br0" timeOffset="113399.5947">17833 7426 0,'-18'70'0,"18"-17"16,-17 0-16,17 0 15,0-18-15,0 18 16,0-35-16,0 17 31,17-17-31,1-1 0,17-17 16,0 18-16,-17 0 16,17-1-1,-17 1-15,-18 0 31,0-1-15,0 1 0,0 17-1,0-17 1,-35-1 0,-1-17-1,19 0 1,-18 0-1,-1 0-15,19 0 16,-1 0-16,-17 0 16,17 0-16,0 0 31</inkml:trace>
  <inkml:trace contextRef="#ctx0" brushRef="#br0" timeOffset="113735.0935">18027 7426 0,'123'0'0,"-34"-36"15,16 19-15,19 17 16,-1-18-16,1 0 15,-54 1-15,19-1 16,-36 18-16,-1 0 16,-16-17-16,-19 17 15</inkml:trace>
  <inkml:trace contextRef="#ctx0" brushRef="#br0" timeOffset="120071.909">20020 6879 0,'-106'-18'16,"-70"1"-16,-71-19 16,71 19-16,-36 17 15,18 0-15,-18 0 16,1 0-16,-1 70 15,0-35-15,1 1 16,-107 34-16,-17 18 16,141 1-16,-53 17 15,-18 17-15,18 36 16,-17-18-16,35-53 16,17 18-16,0-36 15,53 54-15,36-36 16,35 18-16,52 0 15,36-36-15,0 1 16,0-18-16,0 0 16,71 53-16,70 35 15,-17-53-15,52 35 16,36-52-16,-18 35 16,35-36-16,106-17 15,106 0-15,-35-35 16,70-18-1,-35 0-15,-53 0 16,141-141-16,-70-71 16,-230 71-16,142-53 15,-89 0-15,-53 0 16,-88 53-16,53-18 16,-88-17-16,-35-1 15,17 1-15,-71 52 16,-17-34-16,0 34 15,-52 1-15,-19 52 16,-17-35-16,35 53 16,18 0-16,-71-52 15,35 52-15,-52-36 16,35 54-16,17 0 16,0-18-16,19 53 15,16 0-15,1 0 16,17 0-16,1 0 15</inkml:trace>
  <inkml:trace contextRef="#ctx0" brushRef="#br0" timeOffset="132591.0638">3087 11377 0,'17'0'63,"1"0"-48,0 0 1,17 0-16,18 0 15,0 0-15,0 0 16,17 0-16,18 0 16,54 0-16,-19 0 15,36 0-15,35-36 16,-71 19-16,107-1 16,-36-17-16,0 35 15,53 0-15,17 0 16,-17 0-16,88 0 15,-52 0-15,-89 0 16,-18 0-16,18 18 16,0-18-16,-18 0 15,-52 0-15,-18 0 16,-53 0-16,-36 0 16,1 0-16,0 0 15</inkml:trace>
  <inkml:trace contextRef="#ctx0" brushRef="#br0" timeOffset="135391.801">3369 11888 0,'18'0'172,"52"18"-172,-35-18 16,18 0-16,0 18 15,-17-18-15,34 0 16,-17 0-16,18 0 15,-18 17-15,-1-17 16,19 0-16,17 0 16,18 0-16,18 0 15,34 0-15,1 0 16,35 0-16,-35 0 16,52 0-16,1 0 15,17 0-15,54 0 16,17 0-16,-18 0 15,18 0-15,-18 0 16,212 0-16,-71 0 16,-88 0-16,-70 0 15,-36 0-15,-35 0 16,0-17-16,-88 17 16,35 0-16,-17 0 15,-1 0 1,-70 0-16,-18 0 15,0 0-15,1 0 16</inkml:trace>
  <inkml:trace contextRef="#ctx0" brushRef="#br0" timeOffset="138287.161">3052 12488 0,'0'-35'125,"35"35"-125,35 0 15,36 0-15,0 0 16,17-18-16,54 0 15,-36 1-15,35 17 16,1 0-16,52 0 16,-35-35-16,35 35 15,-70 0-15,141-18 16,123 18-16,-158-18 16,88 18-16,176 0 15,18-17-15,-247-19 16,-71 36-16,-17 0 15,-54 0-15,-52 0 16,-35 0-16,-36 0 16,-17 0-16,-1 0 31</inkml:trace>
  <inkml:trace contextRef="#ctx0" brushRef="#br0" timeOffset="140391.6689">18168 4251 0,'0'35'31,"0"18"-15,18 17-16,-18 19 15,17 52-15,-17 0 16,0 35-16,18 1 16,-18 17-16,0-36 15,0 36-15,0 0 16,0-17-16,0-54 16,0-52-16,0 17 15,18-17-15,-18-1 16,0-35-16,0-17 15,17 0 48,-17-36-47</inkml:trace>
  <inkml:trace contextRef="#ctx0" brushRef="#br0" timeOffset="141447.1562">18644 4304 0,'88'-18'16,"-35"18"-16,18-18 15,17 18 1,0-35-16,-52 17 16,-1 18-16,-17 0 15,-1 0-15,18 0 47,-35 36-31,18 52-16,17-71 15,-17 36-15,35 71 16,-18-18-16,-17-18 16,17 35-16,-17-52 15,-1-1-15,1 19 16,-18-19-16,0 18 16,-18-52-16,18 34 15,-17 18-15,17 1 16,-18 16-16,18-52 15,0 18-15,-17-36 16,-1 18-16,18-35 16,0 17-16,-18-17 15,18-1-15,0 19 16,0-19-16,-17 19 16,-1-19-1,18 1-15,-18-1 16,18 1-16,-35 17 15,17-17-15,-35 35 16,18-53-16,18 18 16,-54 17-16,18-18 15,-35-17-15,17 18 16,1 0-16,-18-1 16,17 19-16,0-36 15,-17 17-15,18 1 16,-1-18-16,-17 18 15,53-1-15,-18 1 16,35-18-16,-17 0 16</inkml:trace>
  <inkml:trace contextRef="#ctx0" brushRef="#br0" timeOffset="143343.4288">3634 12841 0,'70'0'31,"36"0"-31,88 0 16,0 0-16,-35 0 15,105 0-15,54 0 16,-36 0-16,18 0 16,35 0-1,88 0-15,107 0 16,-266 0-16,-35 0 15,-70 0-15,35 0 16,-70 0-16,35 0 16,-36 0-16,0 0 15,-52 0-15,-18 0 16,-18 0-16,-17 0 16,-1 0-16</inkml:trace>
  <inkml:trace contextRef="#ctx0" brushRef="#br0" timeOffset="144479.5698">21414 4886 0,'0'53'16,"0"-18"-16,0 35 15,0-17-15,0 36 16,0-37-16,0 54 15,-18-35-15,18 35 16,0-18-16,0-18 16,0 1-16,0-1 15,0-34-15,0 17 16,0-36-16</inkml:trace>
  <inkml:trace contextRef="#ctx0" brushRef="#br0" timeOffset="145608.6859">21414 4903 0,'17'0'16,"-17"-17"-1,36 17 17,-19 0-17,1-18-15,-1 18 16,1-18 15,-18 54 63,18-1-94,-18 0 16,0-17-1,0 17-15,35 18 16,-17-35-1,17 52-15,-17-52 16,17 35-16,-35-36 16,35 19-16,0-19 15,-35 1-15,36 17 16,-36-17-16,35 17 16,-35-17-1,0 17-15,0 0 16,0 1-16,0-1 15,0 18-15,-35-18 16,35 0-16,0-17 16,-18 0-16,18 17 15,-18-35-15,1 18 16,-19 17-16,1 0 16,18-35-1,-1 0 1,0 0-16,1 0 15,-1 0-15,0 0 16,1 0 0,-19 0-1,1 0 1,18 0 93</inkml:trace>
  <inkml:trace contextRef="#ctx0" brushRef="#br0" timeOffset="150079.657">3246 13352 0,'0'-17'47,"35"17"-32,18 0-15,0-18 16,-18 18-1,18 0-15,17 0 16,1 0-16,17 0 16,-17 0-16,70 0 15,0 0-15,0 0 16,35 0-16,-52-18 16,52 18-16,-52 0 15,35 0-15,35 0 16,-36 0-16,54 0 15,0 0-15,-1 0 16,1 0-16,53 0 16,17 0-16,-35 0 15,17-35-15,-34 17 16,-36 1-16,17 17 16,1 0-16,-36 0 15,36 0-15,0 0 16,35 0-16,-71 0 15,0 0-15,36 0 16,-36 17-16,-87-17 16,-36-17-16,-18 17 15,53 0 1,-35 0-16,-18 0 16,71 0-16,0 0 15,-36 0 1,1 0-16,-53 0 15,35 0-15,-36-18 110,-17 1-95,0-1 1,0 0-16,0 1 16,0-1-16,-35-17 15,0-18 1,-1 53-16,1-18 16,0 1-16,-18 17 15,-35-18-15,17 18 16,1 0-16,-1 0 15,0 0-15,-52 0 16,0 0-16,17 0 16,-35 0-16,0 0 15,17 0 1,1 0-16,-54 0 16,36 0-16,0 0 15,0 0-15,-36 0 16,36 0-16,36 0 15,16 0-15,-34 0 16,52 0-16,36 0 16,-53 0-16,17 18 15,18-18-15,18 17 16,0-17-16,-1 18 16,1-18-1,35 17-15,-17 1 110,17 0-95,17 35 1,18-53-16,54 17 15,-19 1 1,54 0-16,-54-18 16,54 17-16,-1 1 15,1-18-15,34 17 16,-34-17-16,-1 0 16,-70 0-16,0 18 15,0-18 1,0 0-16,-18 0 15,1 0-15,-19 0 16,36 0-16,-35 0 16,-1 0-1</inkml:trace>
  <inkml:trace contextRef="#ctx0" brushRef="#br0" timeOffset="154608.238">3157 13793 0,'18'0'62,"17"0"-62,36 0 16,-1 0-16,71 0 16,1 0-16,-19 0 15,36 0-15,0 0 16,-18-17-16,17-1 15,19 18-15,-1 0 16,-88 0-16,54-18 16,-72 18-16,36 0 15,35 0-15,-53 0 16,53 0-16,36 0 16,-36 0-16,-71 0 15,89 0-15,0 0 16,-53 0-16,52 0 15,-16 0-15,-1 0 16,0 0-16,-35 0 16,-18 0-16,0 0 15,18 0 1,-89 0-16,54 0 16,0 0-16,-54 0 31,1 0-31,0 0 109,-18-17-93,-18-19-16,-17 1 15,-54 0-15,54 0 16,17 35-16,-17-18 16,-88 0-16,35 1 15,-36-1-15,1 0 16,-18 1-16,-1 17 16,-34 0-16,17 0 15,0 0-15,-17 0 16,17 0-1,18 0-15,0 0 16,0 0-16,-18 0 16,18 0-16,0 0 15,0 0-15,17 0 16,-17 0-16,0 0 16,35 0-16,1 0 15,34 0-15,-35 0 16,18 0-16,-35 0 15,34 0-15,-34 0 16,70 0-16,-88 0 16,35 0-16,-53 0 15,53 0-15,-35 0 16,35 0-16,36 0 16,52 0-16,1 0 15,-19 0 1,19 0-1,-1 0 126,18 17-125,18 1-16,17-18 15,18 18-15,0-18 16,-18 17-16,0-17 16,18 18-16,-17-18 15,17 18-15,17-18 16,18 17-16,-52 1 15,16-18-15,-16 18 16,-1-18-16,18 17 16,0-17-16,-18 0 15,0 18-15,-17-18 16,17 17-16,1-17 16,16 0-16,-34 0 15,0 0-15,-1 0 16,19 18-16</inkml:trace>
  <inkml:trace contextRef="#ctx0" brushRef="#br0" timeOffset="173191.8196">2910 14340 0,'0'18'62,"18"-18"-46,0 0-16,-1 0 16,1 0-1,17 0-15,1 0 16,-1 0-16,18 0 15,0 0-15,-18 0 16,-17 0-16,17 0 16,0 0-16,-17 0 15,17 0-15,0 0 16,-17 0 0,17 0-16,0-18 15,18 18-15,0 0 16,-17 0-16,-1 0 15,0 0-15,0-18 16,18 1-16,53 17 16,-71 0-1,18 0-15,-17 0 16,34 0-16,-17 0 16,18 0-16,17 0 15,-53 0-15,36 0 16,-18 0-16,35 0 15,-53 0-15,18 0 16,0 0-16,0 0 16,0 0-1,0 0-15,0 0 0,0 0 16,-1 0 0,1 0-16,0 0 15,-17 0-15,-19 0 16,36 0-16,-18 0 15,18 0-15,-17 0 16,17 0-16,-1 0 16,1 0-16,0 0 15,0 0-15,18 0 16,-36 0 0,0 0-16,18 0 15,-18 0-15,18 0 16,-17 0-16,-1 0 15,0 0-15,0 0 16,1 0-16,17 0 16,-18 0-16,18 0 15,0 0-15,0 0 16,0 0-16,17 0 16,18 0-16,-17 0 15,-53 0-15,52 0 16,-17 0-16,18 0 15,-18 0 1,17 0-16,-35 0 16,36 0-16,52 0 15,-70 0-15,18 0 16,-1 0-16,19 0 16,16 0-16,-69 0 15,17 0-15,0 0 16,-1 0-16,-16 0 15,34 0-15,-17 0 16,0 0-16,35 0 16,36 0-16,35 0 15,-1 0-15,19 0 16,-36 0-16,35 0 16,36 0-16,17 0 15,-17 0-15,-1 0 16,36 0-16,36 0 15,-36 0-15,-18 0 16,106-18-16,-211 18 16,105 0-16,-88-17 15,71-1-15,-1 18 16,-17 0-16,-53 0 16,1-18-1,34 1-15,-70-1 16,70 18-16,-35 0 15,-17 0-15,-36 0 16,71 0-16,-18 0 16,53 0-16,-141-18 15,88 18-15,-18 0 16,-70 0-16,-35 0 16,52 0-16,54 0 15,-18 18-15,-53 35 16,35-53-16,0 18 15,0-18-15,-53 0 16,89 0-16,-1 0 16,-34 0-16,34 0 15,-70 0-15,53 0 16,-36 0-16,54 0 16,-36 0-16,-17 0 15,34 0-15,1 0 16,18 0-16,17 0 15,-18 0-15,-34 0 16,34 0-16,-88 0 16,54 0-16,-19 0 15,-17 0 1,18-18-16,-36 0 16,35 1-16,1-1 15,-36 18-15,-17 0 16,52 0-16,19-18 15,-1 1-15,-18 17 16,-34 0-16,52-18 16,0 18-16,35-18 15,-52 18-15,35 0 16,-18 0-16,-35 0 16,18 0-16,52 0 15,-35 0-15,18 0 16,-53 0-16,17-17 15,-52 17-15,0 0 16,52-18-16,1 18 16,-1 0-16,-17 0 15,18 0-15,-18 0 16,0-17-16,0-1 16,-18 18-16,0 0 15,-17-18-15,0 18 16,-1 0-16,1-17 78,-18-1-62,0 0-16,0 1 15,-53-19-15,0-17 16,0 36-16,-53-36 15,-17 18-15,-18-18 16,-1 17-16,19 19 16,52-36-16,-52 35 15,0 1-15,-19-1 16,19 0-16,-53 1 16,34-19-16,1 36 15,0 0-15,0 0 16,53 0-16,-36 0 15,-52 0-15,35 0 16,35 0-16,-88 0 16,0 0-16,-18 0 15,-17 0-15,-18 0 16,0 0-16,53 0 16,0 0-16,-35 0 15,-36 0 1,-17 0-16,35 0 15,-88 0-15,-18-35 16,-88 35-16,106 0 16,53 0-16,17 0 15,36 35-15,0 18 16,-1-17-16,36-19 16,-106 54-16,71-71 15,-88 0-15,-36 17 16,88-17-16,18 0 15,-17 0-15,52 0 16,0 0-16,36 0 16,-18 0-16,0 0 15,18 0-15,17 0 16,-35 0-16,-18-17 16,18 17-16,0 0 15,35 0-15,1 0 16,16 0-16,1 0 15,18 0-15,-18 0 16,0 0-16,17 0 16,18 0-16,-17 0 15,-36 0 1,36-18-16,-1 1 16,1-1-16,-1 18 15,54 0-15,-36-18 16,35 1-16,-17 17 15,-18 0-15,18 0 16,-18 0-16,18 0 16,18 0-16,-36 0 15,-18 35-15,54-17 16,-19 17-16,19-18 16,-1-17-16,1 36 15,-1-19-15,1 1 16,17 0-16,-18-18 15,1 17-15,-1-17 16,18 36-16,18-19 16,-18 1-16,35-1 15,1-17 1,17 18-16,-18-18 16,18 35-1,0-17 16,0 0-31,0-1 16,0 1 0,0 0-16,18 17 15,-18-17 1,0 17-16,35-18 16,-35 1-16,35 17 15,-17-17-15,0 0 16,17-1-16,0 1 15,0 0-15,18-1 16,18 1-16,-18-1 16,0-17-16,-18 18 15,0-18-15,-17 0 16,-1 0-16,36 0 16,-17 0-16,-19 0 15,1 0-15,0 0 16</inkml:trace>
  <inkml:trace contextRef="#ctx0" brushRef="#br0" timeOffset="179496.2335">8132 13758 0,'-89'-18'0,"36"1"16,18-1-16,-18 18 15,0 0-15,-35 0 16,35-18-1,36 18-15,-89 0 16,0 0-16,18 0 16,-36 0-16,-17 18 15,35 0-15,18-1 16,-18 19-16,18-19 16,35 1-16,0-18 15,0 0-15,0 18 16,36-1-1,-1-17-15,0 0 16,1 18-16,-1-18 16,18 35-1,-17-17-15,-1-1 16,0 19 0,1-19-16,17 1 15,-18 0 1,18-1-16,0 1 15,0 17 1,0-17 0,0-1-16,0 1 15,0 17-15,0-17 16,18 0-16,17-1 16,0 1-16,-17-18 15,17 18-15,36-18 16,17 17-16,-18 1 15,19-1-15,-1-17 16,18 18-16,-18 0 16,0-18-16,0 0 15,18 0-15,-18 0 16,36 0-16,-54 0 16,54 0-16,-54 0 15,-17 0 1,-17-18-16,34 0 15,-17 1-15,-18 17 16,1-18-16,-19 1 16,36-19-16,-18 1 15,-35 0 1,0 17-16,18-17 16,-18 0-16,0 17 15,0 0-15,0-17 16,0 17-16,0 1 15,0-19-15,0 1 16,0 17 0,-18-34-16,1 52 15,-1-18-15,-17 0 16,17 18-16,1 0 16,-19-17-16,1 17 31,0 0-16,35 17 17</inkml:trace>
  <inkml:trace contextRef="#ctx0" brushRef="#br0" timeOffset="182527.8587">8855 14305 0,'-18'-18'16,"36"18"0,17 0-1,0 0-15,18 18 16,-35-18-1,35 0-15,-18 0 16,0 0-16,18 0 16,0 17-16,18 1 15,-18-18-15,-18 0 16,0 0-16,36 0 16,-36 0-16,18 0 15,35 0-15,-17 0 16,-1 0-16,1 0 15,-1 0-15,36 0 16,-35 0-16,17 0 16,0 0-16,0 0 15,1 0-15,34 0 16,-17 0-16,-18 0 16,-17 0-1,34 0-15,-34 0 16,-1 0-16,-17 0 15,18 0-15,-36 0 16,18 0-16,18 0 16,-54 0-16,54 0 15,-1 0-15,36 0 16,-53-18-16,0 1 16,-35 17-16,52 0 15,36-18-15,-35 1 16,-18 17-16,0 0 15,35 0-15,0 0 16,-35 0-16,17 0 16,1 0-16,-18 0 15,0 0-15,-18 0 16,-17 0-16,-1 0 16,19 0-16,17 0 15,-36 0-15,18 0 16,1 0-16,-1 0 15,0 0-15,-17 0 16,0-18-16,-1 0 31,-17 1 16,0-19-31,0 19-16,0-19 15,-17 1-15,-1-18 16,-35 0-16,18 18 16,-1 0-16,1-18 15,-35 35 1,52-17-16,-53 17 16,-17-17-16,18 0 15,-36-1-15,35 19 16,-35-1-16,1-17 15,34 35-15,1 0 16,-36-18-16,35 18 16,-35-35-16,36 35 15,-18 0-15,-18 0 16,18 0-16,-18 0 16,0 0-16,0 0 15,-35 0-15,35 0 16,0 0-16,-17 0 15,17 0 1,-18 0-16,-17 18 16,-17-1-16,52-17 15,-71 0-15,36 0 16,0 18-16,18 0 16,-1-1-16,36 1 15,0 17-15,0-17 16,17-1-16,18 1 15,0 0-15,0-1 16,-17 1-16,34-18 16,1 35-16,0-35 15,17 18-15,-17-18 16,35 17-16,-35-17 16,35 18-16,-18 0 15,0 17-15,1-17 16,17-1-16,-18 19 15,1-1-15,17-17 16,0-1-16,0 1 16,0-1-16,0 1 15,0 17 1,17 1 0,-17-19-1,53 19-15,-18-19 16,1-17-16,52 18 15,-18 17-15,-17-35 16,36 18-16,-37-18 16,19 17-16,-18-17 15,0 0-15,0 18 16,0-18-16,0 18 16,17-1-16,-17-17 15,53 18-15,17-18 16,1 0-16,-18 0 15,-18 0-15,18 0 16,-71 0-16,18 0 16,-18 0-16,18 0 15,-35 0-15,-1 0 16,19 0-16,17 0 16,-36 0-1,1 0-15</inkml:trace>
  <inkml:trace contextRef="#ctx0" brushRef="#br0" timeOffset="187343.578">25488 4797 0,'-88'18'16,"53"17"-16,-18 1 15,-18 17-15,54-36 16,-19 18-16,19 1 15,-1-1-15,18 0 16,0 1-16,18 17 16,35 17-16,-18-35 15,18 1-15,0 17 16,-18-18-16,-17-35 16,-1 35 15,19-17-31,-36-1 15,0 1-15,0 0 16,0-1-16,0 36 16,-18 0-16,0-53 15,-35 35-15,18-17 16,17-18-16,-34 0 16,-19 0-16,18 0 15,35 0-15,-35 0 16,18-18-16,18 1 15</inkml:trace>
  <inkml:trace contextRef="#ctx0" brushRef="#br0" timeOffset="188111.4824">26511 4833 0,'-35'-18'0,"-18"18"16,18 0-16,-18 0 16,18 0-16,-1 0 15,1 18-15,0-1 16,17 1-16,18 0 15,0-1 1,0 19-16,0-19 16,0 36-16,18-53 15,17 0-15,0 0 16,18 0-16,-18 0 16,36 0-16,0-53 15,-18 0-15,-18 36 16,18-1-16,-36 0 15,1 18-15,-18-17 16,0 52 47,0 36-63,0-19 15,0 19-15,0 0 16,-18-1-16,18 1 15,-17 17-15,-1-18 16,-17 19-16,0-36 16,17-1-16,0 1 15,-35 18-15,36-53 16,-19 17-16,1-35 16,17 17-16,1 1 15,-36-18-15,35 18 16</inkml:trace>
  <inkml:trace contextRef="#ctx0" brushRef="#br0" timeOffset="189119.2871">27552 4797 0,'-18'-17'16,"-35"-18"-16,36 35 16,-1-18-16,0 0 15,-17 18 1,18 0-1,-1 0 1,-17 18-16,17 17 16,18 18-1,-18 18-15,1 34 16,-1 1-16,18-17 16,0-37-16,0-16 15,0-1-15,0-17 16,0-1-1,18-17 1,35 0 0,0-17-16,35-72 15,-18 19-15,18-36 16,1 0-16,-36-17 16,52-18-16,-69 35 15,34-35-15,-52 17 16,17 1-16,-35-1 15,0 54-15,18-54 16,-18 107-16,0-36 16,0 35-16,0 0 15,0 71 48,0-17-48,0-1 1,0 35-16,-18 1 16,18 35-16,0-18 15,0 35-15,0-17 16,0 53-16,0-53 16,0-18-16,35 36 15,-17-72-15,17 72 16,18-18-16,-17-36 15,-19-17-15,1 0 16,0-35-16,-18-1 16,17 1-16,1 0 15</inkml:trace>
  <inkml:trace contextRef="#ctx0" brushRef="#br0" timeOffset="193800.5811">25171 6967 0,'0'-18'0,"0"1"15,0-1-15,-18 18 16,0-18 62,1 18-62,-36 0-16,18 18 15,-1 17-15,1-17 16,-18 35-16,35-18 16,1 0-16,17 1 15,0-1-15,0 0 16,0 1-16,0-19 15,0 19 1,17-36 0,1 0-1,0 0-15,17 0 0,0 0 32,-17 0-32,17-18 15,-17 0-15,17-17 16,-17 17-16,17 1 15,-17-36-15,-1 35 16,-17-17 0,0 88 46,0 35-46,0-35-16,0 17 15,0-17-15,0 0 16,18-35-16,0 0 16,-1-1-16,1-17 15,0 0-15,17 0 16,-18 0 0,19 0-16,-19 0 15,19 0-15,-1 0 16</inkml:trace>
  <inkml:trace contextRef="#ctx0" brushRef="#br0" timeOffset="194703.2846">25859 7267 0,'0'-35'0,"0"17"16,-36-53-16,19 54 16,-19-1-16,36-17 15,-35-18-15,35 35 16,-17-17-16,-1 35 15,18-18-15,-18 18 16,1 0 15,-19 18-15,36 35-16,-70 17 16,52-17-16,0 36 15,18-36 1,0-1-16,0-16 15,0-19 1,0 1 0,18-18 15,0 0-31,17 0 16,-17 0-16,17-53 15,0 0-15,1-17 16,-1-1-16,18-35 15,-18-17-15,0 17 16,-17-18-16,-18 1 16,0 52-16,0-17 15,0 18-15,0 52 16,0-17-16,0 52 78,0 1-78,0 70 16,-18-17-1,18 17-15,0-17 16,0-1-16,0-17 16,0 0-16,0 0 15,18-36-15,0 36 16,34-17-16,-52-19 15,18 1-15,0-18 16,-1 35 0,1-17-1,-18-1-15,0 1 16,18 17-16,-1-17 16,1 17-16,-18-17 15,18 0-15,-18-1 16,17-17-1</inkml:trace>
  <inkml:trace contextRef="#ctx0" brushRef="#br0" timeOffset="195439.9476">26529 6808 0,'0'-17'15,"0"-1"-15,0 0 16,0 1-16,0-19 15,-18 19 1,1 17 0,-19 0-1,19 0 1,-1 0 0,0 0-16,-17 35 15,17 0-15,-17 18 16,35 0-16,0 0 15,0 0-15,0-18 16,0 1-16,0-1 16,0 0-16,0-17 15,18-18 17,17 0-17,0-18 1,18-35-16,-17 0 15,-19-17-15,19 34 16,-19 1-16,1 0 16,-18 17-1,0 36 48,0 17-63,17 36 15,-17-54-15,36 36 16,-36-17-16,0-1 16,35 0-16,0-17 15,-17 17-15,0-35 16,17 0-16,-18 0 16,19 0-16,-19 0 15,36 0-15,-17 0 16,-1 0-16,-35-18 15</inkml:trace>
  <inkml:trace contextRef="#ctx0" brushRef="#br0" timeOffset="196271.6529">27182 6738 0,'0'17'0,"0"36"16,0 0-16,0 0 16,0 0-16,-18 0 15,18-18-15,0-17 16,0 17-16,0-17 15,0-36 48,18-52-63,-1 17 16,1-18-16,17-35 15,-17 71-15,-1-18 16,1 18-1,0 17 1,17 18 15,-17 53-15,-18 18-16,17-1 16,18-17-16,-17 0 15,0 18-15,17-54 16,-17 18-16,-18-17 15,17-18 32,19-18-47,-36-17 16,35 0-16,0-18 16,0-18-16,1 19 15,-1-1-15,18 0 16,-35 35-16,-1 18 15,-17-18-15,18 18 32,-1 0-17,1 0-15,17 18 16,1 35-16,-19-35 16,1 35-1,0 17-15,17-52 16,-35 17-16,17 18 15,19-18-15,-19 0 16,1-17-16,0 0 16,-18 17 15</inkml:trace>
  <inkml:trace contextRef="#ctx0" brushRef="#br0" timeOffset="197303.6426">25471 8061 0,'-18'-36'16,"0"36"-16,1-35 15,-1 35-15,0-35 16,18 17-1,-35 18-15,17-17 16,1-1-16,-18 18 16,-18 0-16,35 0 15,-17 0-15,17 0 16,-35 18-16,18-1 16,0 36-16,17-35 15,0 35-15,18-36 16,0 36-16,0-18 15,0-17 1,0 0-16,18 17 16,17-35-1,0 0 1,-35 18-16,36-18 16,-19 0-16,72-18 15,-72 0-15,19-17 16,16 0-16,-34 0 15,17-18-15,-35 35 16,18 0-16,-18 36 94,0 35-94,18-18 15,-18 18-15,17-35 16,36 35-16,-35-18 16,-1-35-16,36 18 15,-17-1-15,-19-17 16,19 0-16,-1-17 16,0 17-16,0-18 15,-17 18 1,0 0-16</inkml:trace>
  <inkml:trace contextRef="#ctx0" brushRef="#br0" timeOffset="198094.9245">26176 7884 0,'0'-17'15,"-18"17"1,18-18 0,-17 0-1,-1 18-15,1 0 16,-1 0 0,0 0-16,-17 0 15,35 18-15,-18 0 16,18-1-16,-17 19 15,17-1-15,0-18 16,0 1-16,0 17 16,0-17-16,0 17 15,17-17-15,1-18 16,17 0 0,-17 0-16,17 0 15,0 0-15,1 0 16,-19 0-1,1 0-15,0 0 79,-18 18-79,0 17 15,-18 18-15,18 0 16,-18-18-16,-17 18 15,17-18-15,-34 53 16,52-70-16,-53 17 16,35 1-16,-17-19 15,35 1-15,-18-18 16,0 0 0</inkml:trace>
  <inkml:trace contextRef="#ctx0" brushRef="#br0" timeOffset="199023.7719">26793 8078 0,'0'-35'47,"0"17"-31,0 1 0,0-1-16,0 0 15,0 1 1,-17-1-16,-1 18 62,1 0-62,-19 18 16,1-1-16,35 19 16,-35 17-16,17-36 15,18 36-15,0-18 16,-18-17-16,18 17 15,0-17-15,0 0 16,0-1 15,0 1-15,0 0 0,18-18-1,0 0 1,17 0-16,-17 0 15,-1 0-15,19-53 16,-19 53-16,1-36 16,-18 19-16,0-19 15,0 19-15,17-1 16,-17 1-16,0 34 109,0 18-93,0-17-16,18 17 16,-18 1-16,35-1 15,-17 0-15,17-17 16,-17 17-16,0-17 15,-1-1-15,1-17 16,-18 18-16,18-18 16,17 0-1,-18 0 1,1 0-16,0-18 16</inkml:trace>
  <inkml:trace contextRef="#ctx0" brushRef="#br0" timeOffset="200639.3338">27481 8025 0,'0'-17'47,"-17"-1"-31,-1 18 15,0 0-15,1 18-1,-1 17 1,1 18-16,-1 0 16,18 17-16,0-17 15,0 0-15,0-35 16,18-1-16,-1 36 16,18-53-1,-17 0-15,0 0 16,-1 0-1,19-17-15,-19-1 16,19-35-16,-19-17 16,18-1-16,1-35 15,-19 53-15,19-35 16,-19 18-16,1 17 16,-18-18-16,18-17 15,-18 35-15,0 35 16,0 1-16,0 52 62,0 0-46,-18 36-16,18-18 16,0 17-1,0-17-15,0 0 16,0 18-16,0-36 15,35 18-15,-17-35 16,35 17-16,-18-35 16,18 17-16,18 1 15,-54-18-15,18 0 16,-17 0-16,17 0 16,1-18-16,-19 18 15,-17-17-15,18-18 16,-18 17-16,0-35 15,0 35-15,0 1 16,0-19 0,0 19-1,-18 17 17,-17 0-17,0 35-15,17-17 16,0 35-16,1 0 15,-1-18-15,1 18 16,17-18-16,0 0 16,0 1-1,0-19 1,17 1 0,18-1-16,18-17 15,-35 18-15,17-18 16,1-18-16,-1 18 15,0-17-15,-17-1 16,-1 1-16,1-1 16,0 0-16,-1 1 15,1-1 1,0 0-16,-18 1 16</inkml:trace>
  <inkml:trace contextRef="#ctx0" brushRef="#br0" timeOffset="201007.9257">28469 7479 0,'0'17'15,"0"18"-15,0 1 16,0-1-16,0 18 16,0 0-16,0 0 15,0 17-15,0-17 16,0 18-16,0-1 16,0 1-16,0-1 15,0 19-15,35-36 16,-17-36-1,0 18-15,-1-17 16,54 17-16,-18-35 16,-36 0-1,19 0-15,-19 0 16,1 0-16</inkml:trace>
  <inkml:trace contextRef="#ctx0" brushRef="#br0" timeOffset="201504.0091">28822 7867 0,'35'0'78,"0"0"-78,18 0 16,0 0-16,0 0 16,-17 0-16,-19 0 15,1 0-15,17 0 16,-17 0-1,-18-18 48</inkml:trace>
  <inkml:trace contextRef="#ctx0" brushRef="#br0" timeOffset="201935.4829">28998 7602 0,'0'35'31,"0"1"-15,0 17-16,0-1 15,0 19-15,0 0 16,0-1-1,0 1-15,0-1 16,0 36-16,18-53 16,0 35-16,-18-70 15,17 17-15,1-17 16,-18-1-16,18-17 16,-1 18-16,1-18 15,35 0-15,0 0 16,0 0-16,-1 0 15</inkml:trace>
  <inkml:trace contextRef="#ctx0" brushRef="#br0" timeOffset="202791.6696">29545 8114 0,'0'-18'31,"0"0"-15,0 1 0,0-1-1,0-17-15,0 17 16,-35-17-16,35 17 16,-18-17-16,1 35 15,-1 0 32,0 0-31,1 0-16,-19 35 15,19 18-15,17 0 16,-36 0-16,19-18 16,17 0-16,0 1 15,0-19-15,0 1 16,0 0-16,0-1 15,0 1 1,17-18 0,1 0-1,17 0 1,18-35 0,-35 17-16,0-17 15,17 17-15,-17-17 16,17-18-16,-18 0 15,1 35 1,-18 1-16,0 52 78,0 18-78,0-18 16,0 18-16,0 18 15,18 17-15,17-35 16,-17-36-16,35 36 16,17-35-16,1 17 15,-18 1-15,-18-36 16,0 0-16,0 0 16</inkml:trace>
  <inkml:trace contextRef="#ctx0" brushRef="#br0" timeOffset="203432.1243">24130 5485 0,'35'0'32,"36"0"-17,-1 18-15,19-18 16,-36 18-16,17-18 16,1 17-16,-36 1 15,0 0-15,-35-1 16,35 1-16</inkml:trace>
  <inkml:trace contextRef="#ctx0" brushRef="#br0" timeOffset="203871.6846">23618 7108 0,'71'18'0,"0"-1"16,-1-17-16,36 36 15,17-36-15,-52 17 16,0-17-16,52 18 15,-52 0 1,-1 17-16,-52-17 16,-1-18-16,1 17 15,-18 1 1</inkml:trace>
  <inkml:trace contextRef="#ctx0" brushRef="#br0" timeOffset="204238.8663">24095 8114 0,'17'17'32,"19"1"-32,34-1 15,1-17 1,35 18-16,17 0 15,-52-1-15,34 1 16,-52 0-16,-17-18 16,-19 0-16,1 0 15</inkml:trace>
  <inkml:trace contextRef="#ctx0" brushRef="#br0" timeOffset="204984.3002">24253 9295 0,'71'0'47,"35"53"-47,-36-35 16,72 35-16,-54-18 15,18 18-15,-89-53 32,-17 35-17</inkml:trace>
  <inkml:trace contextRef="#ctx0" brushRef="#br0" timeOffset="216494.4758">7567 6491 0,'88'0'15,"71"-18"-15,-71 1 16,106-1-16,-53 18 16,18-18-16,0-17 15,53 17-15,-18-17 16,35 17-16,-17 1 16,-71-19-16,0 19 15,-35-1-15,-54 18 16,-52-17-16,18 17 15</inkml:trace>
  <inkml:trace contextRef="#ctx0" brushRef="#br0" timeOffset="216999.5258">9013 5715 0,'195'17'15,"16"19"-15,-34-19 16,-19 1-16,-34-1 16,-71 19-16,0-36 15,0 17-15,-18 1 16,-18 17-1,-17-17 1,0 17-16,0 1 16,-17 16-16,-18 1 15,-1 18-15,-17 17 16,0-35-16,18 35 16,17-52-16,-17 16 15,35-16-15,-17-1 16,-1-17-1</inkml:trace>
  <inkml:trace contextRef="#ctx0" brushRef="#br0" timeOffset="223823.4248">12594 14270 0,'0'17'16,"0"1"-1,0-1-15,-17 1 16,-1 17-1,18-17-15,0 0 16,-18-18-16,18 17 16,0 1-16,0 0 15,0-1-15,0 1 16,0-1 0,0 1-1,0 17 16,18-17 1,0-18 30,17 0-46,0 0-1,36 0-15,-18 0 16,17 0-16,36 0 16,-18 0-16,89 0 15,-89 0-15,70 0 16,1-18-16,-18-17 16,-52 17-16,34 1 15,18 17-15,-17 0 16,-1 0-16,-17 0 15,53 0-15,-54 0 16,37 0-16,34 0 16,0 0-1,-70 0-15,71 0 16,-72 35-16,89-17 16,-35-18-16,53 0 15,17 0-15,-35 0 16,-53 35-16,36-35 15,-1 0-15,0 0 16,1 0-16,-1 0 16,36 0-16,-53 0 15,35 0-15,-18 0 16,-17 0-16,35 0 16,-124 0-16,36 0 15,35 18-15,-105-36 16,87 0-16,-70 1 15,35 17 1,-35 0-16,0 0 16,0 0-16,0 0 15,-18 0-15,0 0 16,-17 0 125,0-36-141,-18 19 15,0-18-15,0-18 16,0-18-16,0 1 15,0-36-15,0 18 16,0-18-16,-18 17 16,0 1-16,1 18 15,17 34-15,-18 1 16,1 0-16,17 17 16,0 1-16,-18 17 46,0 0 17,-70 0-47,-18 0-16,-35 0 15,-18 0 1,-35 0-16,-17 0 15,-19 0-15,89 0 16,-123-53-16,70 88 16,-89-35-16,1 0 15,18 0-15,-124 0 16,52 0-16,37 0 16,52 18-16,-36-18 15,36 0-15,18 17 16,70 1-16,-52 0 15,-36-1-15,35 1 16,-17 17-16,52-17 16,1-18-16,17 53 15,-17-53-15,-18 0 16,53 0-16,-18 0 16,18 0-16,17 17 15,1-17-15,52 18 16,-34 0-16,34 17 15,-17-35-15,35 0 16,35 17-16,1-17 16,-1 0-16,18 18 15,18 17 95,-1-17-95,36 17-15,-18-17 16,36 17-16,-18-17 16,0 0-16,17 17 15,1 18-15,17 0 16,-17-18-16,17 0 15,-35 18-15,-18-53 16,0 35-16,-17-35 31,0 18 1</inkml:trace>
  <inkml:trace contextRef="#ctx0" brushRef="#br0" timeOffset="257280.2018">5256 14499 0,'0'35'16,"0"-17"-1,0-1 1,0 19-16,0-19 16,0 19-16,0-1 15,0 18-15,0 0 16,0-36-16,0 19 15,0-1-15,0 18 16,0-18-16,18 0 16,0 1-16,-18-19 15,17 19-15,-17-19 16,0 1-16,0-1 16,18 1 46,0-18-62,17 0 16,18 0-16,-18 0 15,0-18-15,18 18 16,18 0-16,-1 0 16,19 0-16,34 0 15,0 0 1,19 0-16,-1 0 15,0 0-15,0 18 16,35 0-16,1-1 16,17 19-16,-36-1 15,19-17-15,70 17 16,-35 0-16,52 0 16,89 18-16,-141-35 15,52-18-15,89 0 16,123 0-16,71 18 15,-159 17-15,194-17 16,-141-18-16,-53 0 16,35 0-16,248 0 15,-142 0-15,0 0 16,-141 0-16,229 0 16,-123 35-16,36-35 15,-89-18-15,-106 18 16,247 0-16,-194 0 15,-88-17-15,194 34 16,88-17-16,-106 18 16,-123-18-1,35 0-15,-124 53 16,18-53-16,-87 35 16,16-17-16,-34-1 15,-1 1-15,36-18 16,-1 0-16,19 0 15,17 0-15,-36 0 16,19 0-16,-19 0 16,1 0-16,0 0 15,-36 0-15,-35 0 16,106 0-16,-53 0 16,53 0-16,-88 0 15,35 0-15,-53-18 16,-35 1-16,17-19 15,-17 19-15,17-1 16,-17 0-16,0-17 16,-35 18-16,-18-1 15,-1 0-15,37-17 16,-19 17-16,-17 1 16,18-1-16,-36 18 15,-17-18-15,35 1 16,-18 17-1,35-18-15,-17 1 16,0-19-16,0 19 16,0-1-16,0 0 15,0 1-15,17 17 16,-52-18-16,17 0 16,1 1-16,17 17 15,-18-18-15,0 0 16,18 1-16,18 17 15,-19-18-15,19 1 16,0-1-16,17 18 16,-18 0-16,36-18 15,-35 18-15,-18 0 16,17 0-16,1 0 16,-1 0-16,-17 0 15,-17 0-15,-1 0 16,-18-17-16,1 17 15,0 0-15,-1-18 16,1 0 47,-18-17-48,0-18 1,0 18-1,0-36-15,0 36 16,-18-36-16,1 19 16,-1-37-16,0 36 15,1 18-15,17 0 16,-53-18-16,35 18 16,-17-1-16,0-16 15,-1 16-15,1 19 16,-71-19-16,0-34 15,-17 35-15,35-1 16,-36 19-16,36-1 16,0 18-16,17-18 15,-34 1-15,-19-1 16,1 18-16,17 0 16,-71-18-16,1 18 15,53 0-15,-72 0 16,37 0-16,-54 0 15,71 0-15,35 0 16,-88 36-16,0-36 16,-53 0-1,0 0-15,-70 0 0,105 0 16,-53 0 0,-17 0-16,18 17 15,-1-17-15,36 0 16,17 0-16,36 0 15,-71 0-15,-35 0 16,-18-17-16,88 17 16,-123 53-16,-177-124 15,230 71-15,-124 0 16,18 0-16,0 0 16,-17-18-16,122 18 15,-69 0-15,-89 0 16,158 0-16,-16 18 15,-107-18-15,71 0 16,-142 0-16,-16 0 16,105-35-16,141-18 15,-36 53-15,-16 0 16,-1 0-16,53 0 16,-18 0-16,18 0 15,18 0-15,-36 0 16,142 0-1,-107 0-15,1 0 16,0 0-16,-36 0 16,89 0-16,-71 0 15,18 0-15,52 0 16,-17 0-16,-17 0 16,-19 0-16,1 0 15,-18 0-15,71 0 16,-18 0-16,-36 0 15,1 0-15,88 0 16,-71 0-16,1 0 16,17 0-16,-18 0 15,35 0-15,1 0 16,0 0-16,-1 0 16,107 0-16,-71 0 15,70 0-15,-35 0 16,36 17-16,-54 1 15,71 17-15,-35-17 16,53-18-16,-18 18 16,35-1-16,-35 1 15,18-18-15,17 18 16,1-18 0,-18 35-1,35-17 1,-18 17-1,-17 0-15,35-17 16,-18-18-16,0 17 16,18 1-16,-17 0 31</inkml:trace>
  <inkml:trace contextRef="#ctx0" brushRef="#br0" timeOffset="264342.7715">8184 15557 0,'0'-35'15,"0"0"-15,0 17 16,0-17-16,0-18 15,0 0-15,0-18 16,-17 1-16,17-36 16,0 35-16,-18-34 15,18 52-15,0-18 16,0 0-16,0 36 16,0 0-16,0 0 15,0-1-15,0 19 16,-35 17 62,35 17-78,-18 1 16,1 0-16,-36 35 15,35-36-15,-35 18 16,0 18-16,18-17 15,0-1-15,-36 18 16,36-18-16,0 18 16,-1-35-16,19 17 15,-19 18-15,36-35 16,-17-1-16,-1 1 16,18-1-1,18-17 16,-1 0-15,54 0 0,17-17-16,36-18 15,-54 35-15,18 0 16,18-18-16,-35 0 16,-18 18-16,0 0 15,-36-17 1,1-1-16,-18 0 47,-35-35-47,-1 36 15,1-18-15,17-1 16,-17 1-16,-18-18 16,53 35-16,-17 1 15,17-1-15,-18 18 16,18-18-16</inkml:trace>
  <inkml:trace contextRef="#ctx0" brushRef="#br0" timeOffset="265192.839">9560 14869 0,'-17'18'16,"-1"52"-16,18-52 15,-35 17-15,-1-17 16,1 53-16,18-71 16,-19 35-16,36 0 15,0 0-15,0-17 16,0 0-16,0-1 15,0 1 1,0 0-16,18 17 16,52 0-16,-17 0 15,-35-17-15,53 0 16,-54-18-16,36 17 16,0-17-16,-18 0 15,18 0-15,-35 0 16,17 0-16,0 0 15,-35-17-15,18-1 16,-18-17-16,0 0 16,18-1-16,-18 19 15,0-1 1,0-35-16,-18 18 16,0 35-16,1-36 15,-36 36-15,18-17 16,-18-18-16,35 35 15,-17 0-15,-1 0 16,19 0 0,17 17 46,0 18-31</inkml:trace>
  <inkml:trace contextRef="#ctx0" brushRef="#br0" timeOffset="266143.6561">11183 14922 0,'106'0'63,"-53"0"-63,88 0 15,-35 0-15,35-17 16,71-1-16,-54 18 16,72 0-16,-19 0 15,-17 0-15,-53-35 16,106 35-16,-70 0 15,17-18-15,-71 0 16,18-17-16,53 0 16,-70 17-16,-54 0 15,1 18-15,-36-17 16,-17 17 0,0 0 62</inkml:trace>
  <inkml:trace contextRef="#ctx0" brushRef="#br0" timeOffset="277823.0508">15381 14587 0,'0'35'15,"0"1"-15,-18-1 16,18 35-16,-17-34 16,17 34-16,-18-17 15,18 18-15,0-18 16,0 0-16,0-1 15,0-16-15,18-1 16,-1 0-16,1 1 16,0-1-16,17-17 15,36-1-15,-1 1 16,18-18-16,18 17 16,0-17-16,35 0 15,18 0-15,35 0 16,-35 0-16,52 0 15,-87 0 1,70 0-16,-35-17 16,-1-1-16,89 18 15,-35 0-15,-71 0 16,88 0-16,-70 0 16,-53-17-16,35 17 15,0 0-15,-70 0 16,-54-18-16,36 18 15,18-18-15,-36 18 16,-17 0-16,-1 0 641,19-35-626,-36 17-15,35-17 16,-17 0-16,-18-1 16,17 19-16,18-18 15,-35-1-15,0 19 16,0-1-16,0-17 15,0 17 1</inkml:trace>
  <inkml:trace contextRef="#ctx0" brushRef="#br0" timeOffset="287863.7639">19826 9789 0,'0'36'62,"0"-19"-62,0 18 16,0 18-16,0 0 16,35 35-16,-35-52 15,0 52-15,18-17 16,-18 17-16,35 53 16,-35-124-16,0 36 15,0 0 1,0 0-16,18-35 15,0 35-15,-18 0 16,0-36-16,0 1 16,0 17-16,17 18 15,-17-18-15,0 1 16,18-1-16,-1 0 16,-17 1-16,0-1 15,0-18-15,0 19 16,0-19-16,0 1 15,18 0-15,-18 17 16,18-17-16,-18-1 16,17 18-16,1-35 15,-18 36-15,35-1 16,1 0 0,-36 1-16,17-36 15,1 17-15,0 1 16,-18 0-16,17-1 15,1 1-15,17 17 16,-17-17-16,17 17 16,-17-17-1,-1-1-15,1-17 16,0 36-16,34-36 16,-34 35-16,0-18 15,17 1-15,-17 0 16,17 17-16,0-17 15,-17-1-15,17 1 16,0 0-16,-17-1 16,17 1-16,-17-18 15,0 17-15,35 1 16,-36 0-16,-17-1 16,35-17-16,-35 18 15,18-18 1,0 18-16,-1-1 15,19 1 17,-36 0-32,17-1 15,19 18 1,-19-35-16,18 18 16,-17-18-16,-18 18 15,35-18-15,-35 17 16,36 1-1,-19 0 1,1-18-16,0 0 16,-1 17-16,1-17 15,-18 18-15,17-18 16,19 18 0,-19-1-1,1-17-15,17 18 16,-17-18-16,17 18 15,1-1-15,16-17 16,1 18-16,-17-1 16,34-17-16,1 18 15,-18 0-15,0-1 16,35 19-16,-35-36 16,0 0-16,-18 0 15,18 17-15,-18-17 16,-17 0-16,35 0 15,0 18 1,-18-18-16,18 18 16,-18-18-16,18 0 15,0 0-15,17 17 16,-34 1 0,17-1-1,52 1-15,-69-18 16,17 0-1,0 0-15,17 0 16,-17 0-16,35 0 16,-17 18-16,35-18 15,-36 0-15,-17 0 16,18 0-16,-1 17 16,1-17-16,35 0 15,-18 0-15,-18 0 16,-17 0-16,0 0 15,18 0-15,-18 0 16,17 0-16,1 0 16,35 0-16,-36 0 15,18 0-15,18 0 16,-53 0-16,35 0 16,-17 0-16,17 0 15,-17 0-15,-1 0 16,-17 0-16,18 0 15,17 0-15,-18 0 16,-17 0-16,18 0 16,17 0-16,-53 0 15,18 0 1,-17 0-16,-1 0 16,18 0-16,-36 0 15,1 0-15,17 0 16,-17 0-16,0 0 15,17 0 1,-18 0 0,1 0 15,-53 0 110,-36 0-126,18 0-15,0 0 16,-70-17-16,52-1 15,1 0 1,17 18-16,0 0 16,18 0-16,-18 0 15,18 0-15,-36 0 16,36 0-16,-1 0 16,1 0-16,17 0 15,-17 0-15,0 0 16,0 0-1,-1 0-15,1 0 16,0 0-16,0 0 16,17 0-16,-35 0 15,0 0-15,18 0 16,-18 0-16,18 0 16,17 0-1,-35 0-15,0 0 16,0 0-16,18 0 15,-18 0-15,35 0 16,1 0-16,-19 0 16,1 0-16,-35 0 15,34 0-15,-34 0 16,35 0 0,-36 0-16,-17 0 0,17 0 15,-17 0 1,0 0-16,35 0 15,0 0-15,-18 0 16,1 0-16,17 0 16,0 0-16,18 0 15,0 0-15,17 0 16,-35 0 0,18 0-16,-1 0 15,19 0-15,-1 0 16,0 0-16,1 0 15,-1 0-15,1 0 16,-1 18 0,36-18 77,70 0-77,53 0-16,-35 0 16,52 0-1,1 0-15,70 0 16,18 0-16,-70 0 16,17 0-16,18 0 15,-54-18-15,19 18 16,-36-35-16,0 35 15,71 0-15,17 0 16,0 0-16,-52-17 16,-19 17-16,-17 0 15,-35 0-15,-53 0 16,-18 0-16</inkml:trace>
  <inkml:trace contextRef="#ctx0" brushRef="#br0" timeOffset="290999.4749">19861 9666 0,'-17'0'109,"17"35"-109,0 0 16,0 1-16,-18-1 16,18 0-16,0 18 15,0 0-15,0 18 16,0-36-16,0 18 16,0 0-16,0 0 15,0 0-15,0 17 16,0 1-16,0-18 15,35-1-15,-17 1 16,-18 18-16,0-18 16,18 0-16,-1 53 15,1-71-15,17 53 16,-35 0-16,18-35 16,17 0-1,-35-18-15,35 18 16,-17-17-16,17-1 15,1 35 1,-19-17-16,19-17 16,-1 34-16,0-35 15,0 18-15,1-17 16,-1-1-16,-17-17 16,34 34-1,1-16-15,-17-1 16,17 0-16,17 1 15,18-1-15,36 18 16,-71-36-16,17 36 16,71-17-16,-35-19 15,18 18-15,-36-17 16,53 0-16,18 17 16,-89-35-16,89 35 15,-53-17-15,0 53 16,0-54-16,17 18 15,36-17-15,-36 17 16,-52-35-16,52 18 16,-52 0-16,-1-18 15,89 0-15,-53 0 16,70 0-16,-70 0 16,-35 0-16,35 0 15,-36 0 1,54-18-16,-1 18 15,36 0-15,35 0 16,-18 0-16,18 0 16,-35 0-16,-18 0 15,53 0-15,35 0 16,-17 0-16,-35-18 16,-1 18-16,18 0 15,-35 0-15,-1 0 16,-16 0-16,16-17 15,1 17-15,-18 0 16,0 0-16,0 0 16,-52 0-16,-37-18 15,-34 0-15,17 18 16,-35 18 78,-53 0-79,-35-1-15,-35 19 0,-36-19 16,0 1 0,-52-18-16,70 0 15,-71 0-15,35 0 16,-87 0-16,70 0 15,-53 0-15,53 0 16,18 0-16,-1-35 16,-17 35-16,-18 0 15,-34 0-15,16 0 16,-34-18-16,70-17 16,0-18-16,52 53 15,1 0-15,18 0 16,-18 0-16,0 0 15,35 0-15,71 0 16,-18 0-16,17 17 16,-17-17-16,36 18 15,52-18 79,53 0-94,36 0 16,87 0-16,19 0 15,52 0-15,-70 0 16,17 18-16,-35-1 16,-35-17-16,35 0 15,-53 0-15,-88 0 16,-18 18-16,-17-18 31</inkml:trace>
  <inkml:trace contextRef="#ctx0" brushRef="#br0" timeOffset="292560.3239">23160 11483 0,'0'123'15,"0"-35"-15,0 18 16,0 35-16,18 0 16,-18-53-16,0 89 15,17-54-15,1-17 16,-1 0-16,-17-18 16,36 0-16,-36-17 15,17-36-15,-17 1 16,18-19-1,0-17 48,-18-53-47,0-35-16,0-53 15,0 0-15,0-18 16,0 89-16,0-107 15,0 36-15,0 0 16,0 70-16,-36-34 16,36 16-16,0 72 15,0-19-15,-35 36 47,35 18-47,0 53 16,0 34-16,-35 19 15,-18 52-15,35-35 16,1 1-16,17-19 16,0 0-16,0-34 15,0-19-15,0-17 16,0 0-16,0-18 16,0-17-16,0 0 15,17-1 32,1-70-16,-18-52-31,18 16 16,-18-17-16,35-35 16,-35 18-16,0-1 15,0-17-15,-18 18 16,1 35-16,-1-1 15,18 54-15,0 0 16,-18 17-16,18 54 63,0 105-63,0 17 15,0 19-15,0-1 16,0-52-16,0 17 15,36-18-15,-36-17 16,35-18-16,-18 0 16,-17-52-16,36 17 15,-19-36 1,19-34 31,-36-72-32,0-52-15,0-17 16,0-36-16,0 52 16,0-16-16,0 34 15,-18 1-15,18 70 16,-18 0-16,18 18 16,-17 17 30,-1 89-30,0 52 0,18 18-16,0 0 15,-17 0-15,17-17 16,0 17-16,0-18 16,0-70-16,0 18 15,0-36-15,17 0 16,-17-17-1,18-18 17,-18-18 15</inkml:trace>
  <inkml:trace contextRef="#ctx0" brushRef="#br0" timeOffset="296623.6304">21149 14058 0,'0'53'16,"0"-18"-16,18 18 15,17 18-15,-17-1 16,17 1-16,-18-18 16,19 17-16,-19-17 15,1 0-15,17 0 16,-17-18-16,17 36 15,-17-36-15,0-17 16,17 35-16,-18-53 16,36 35-16,-17-18 15,-1 19-15,53 17 16,71-53-16,35 0 16,-35 0-16,52 0 15,36 35-15,35-35 16,54 0-1,-1 0-15,-106 0 0,159 0 16,-88 0 0,141 35-16,-141-35 15,123 0-15,-35 0 16,53 0-16,-17 0 16,-160 0-16,-35 0 15,-17 0-15,-18-17 16,-18 17-16,1 0 15,-36-18-15,-18 18 16,1 0-16,-36 0 16,-35 0-16,-18 0 15,18 0-15,-18 0 16,-17-18-16,-18 1 47,18 17-32,-1-18 1,-17 0 0,0-17-1,0 17 1,0-17 0,0 18-1,0-1-15,0 0 16,0-35-16,-35 0 15,17 36-15,-34-36 16,16 18-16,1 17 16,-36-53-16,-52 18 15,35 36-15,-36-18 16,-34-1-16,16 19 16,-16-1-16,-36 0 15,0 1-15,-18-1 16,-17 18-16,-36 0 15,-52 0-15,-36-35 16,-35 35-16,17 0 16,-70 0-16,53 0 15,53 0-15,-247 0 16,106-18-16,88 18 16,-53 0-16,53 0 15,0 0-15,53 0 16,52 0-16,-16 0 15,122 0-15,-52 0 16,141 53-16,-18-35 16,18-18-1,17 35-15,36-35 16,17 0-16,-17 18 16,17-1-1</inkml:trace>
  <inkml:trace contextRef="#ctx0" brushRef="#br0" timeOffset="309519.8637">17304 6755 0,'0'-35'46,"-18"17"-30,-17-17-16,-18-18 16,-35 0-16,17 18 15,1 17-15,17-17 16,-35 0-16,17 17 16,-35-88-16,53 106 15,0-17-15,0-1 16,0 0-16,1 18 15,-1 0-15,17 0 16,1 0-16,-36 0 16,36 0-16,-18 0 15,0 0-15,18 0 16,-35 18-16,-1 35 16,36-35-1,-71 35-15,88-36 16,-35 36-16,18-18 15,-18 36-15,53-18 16,0 17-16,-17 1 16,17 17-16,0-35 15,0 35-15,0-35 16,52 35-16,1 1 16,18 16-16,17-16 15,-17-54-15,52 18 16,18-18-16,36 0 15,-1 18-15,36-53 16,35 0-16,-71 0 16,53 0-16,-70 0 15,-53 0-15,53-35 16,-71 17-16,35-17 16,-34 0-16,-72 17 15,18 1-15,-35-19 16,18 19-16,-18-1 15,0-17-15,0 17 16,0 0-16,0-17 16,0 0-16,0 17 15,-18-17 1,18 17-16,0 1 16,0-1-16</inkml:trace>
  <inkml:trace contextRef="#ctx0" brushRef="#br0" timeOffset="310367.2399">19720 6438 0,'-53'18'0,"-17"-1"16,52 18-16,-35-17 15,18 17-15,17-17 16,-17 17-16,17 1 16,-17-1-16,35-18 15,0 36-15,0 0 16,0-17-16,0-1 15,18 18-15,-1-53 16,1 0-16,0 0 16,35 17-16,-18-17 15,18 0-15,17 0 16,19 0-16,-19 0 16,1 0-16,-18 0 15,-18 0 1,0 0-16,-17-17 15,17-1-15,-35 0 16,18 1-16,-18-18 16,0-1-16,0 1 15,0 0-15,0-1 16,0 1-16,0 18 16,0-1-1,-18-17-15,-17 35 16,-18-18-16,18 18 15,17 0-15,-17 0 16,17 0 0</inkml:trace>
  <inkml:trace contextRef="#ctx0" brushRef="#br0" timeOffset="321799.4434">18362 3580 0,'0'18'109,"0"35"-93,0 0-16,18-36 15,-1 19-15,-17-19 16</inkml:trace>
  <inkml:trace contextRef="#ctx0" brushRef="#br0" timeOffset="333799.773">17004 16369 0,'18'-89'0,"-18"-34"15,0 17-15,0 36 16,0-1-16,0 18 16,0-35-16,0 53 15,-18-18-15,0-36 16,1 54-16,17 0 16,-18 17-16,18 1 15,-18-1 79,-17 18-78,-35 0-1,34 35-15,-52 36 16,-18-18-16,53-18 15,-53 0-15,18 18 16,35 0-16,0-18 16,36-35-16,17 18 47,106-18 15,35 0-62,17 0 16,37 0-16,-37 0 15,19 0-15,-89 0 16,-35 0-16,-18 0 16,0-18-16,-17 18 62,-18-17-46,-35-19-1,17-16-15,0 34 16,-17-17-16,-35-1 16,17 1-16,-18 17 15,18-17-15,-35 0 16</inkml:trace>
  <inkml:trace contextRef="#ctx0" brushRef="#br0" timeOffset="334952.0596">13229 15099 0,'0'17'32,"-35"1"-17,0 35-15,-18-18 16,-53 36-16,35-18 15,18-18-15,-17 0 16,17-17-16,0-1 16,35-17-16,-17 18 15,35 0 1,18-18 62,35 0-62,0 0-16,88 0 15,0 0-15,0 0 16,0 0-16,-35 0 16,17 0-16,-17 17 15,-35-17-15,-36 0 16,0 0-16,1 0 15,-19-17 1,-17-1 31,0 0-31,0-17-16,0 17 15,0-34-15,0-1 16,-53 0-16,18 17 15,17 1 1,-35 0-16,0-18 16,18 53-16,0-18 0,0 1 31</inkml:trace>
  <inkml:trace contextRef="#ctx0" brushRef="#br0" timeOffset="335575.1103">13423 15398 0,'0'18'15,"0"17"-15,-17 1 16,17 17-16,0-1 15,0 19-15,0 35 16,0-36-16,0 19 16,0 34-16,0-52 15,0 52-15,0-52 16,0 34-16,0-87 16,0 35-16,0 0 15,0-35-15,17-1 16,-17 1-1,0 0 32,0-1-47</inkml:trace>
  <inkml:trace contextRef="#ctx0" brushRef="#br0" timeOffset="362551.6094">24306 6279 0,'53'18'0,"0"-1"15,0-17-15,18 0 16,52 0-16,18 0 16,53 0-16,36 0 15,-54 0-15,71 0 16,0 0-16,70 0 16,-52 0-16,-18 0 15,-35 0-15,52 0 16,-52 0-16,-18-17 15,-18-19-15,1 19 16,17-18-16,17-18 16,-17-18-16,-17 1 15,17 34-15,-18-34 16,18 34-16,-70 1 16,-1 0-16,18-36 15,-70 18-15,17-17 16,-35-1-16,-35 36 15,17-71-15,-18-17 16,-17 52 0,0-35-16,0 0 15,0-35-15,0 53 16,0-18-16,-35-35 16,-18 18-16,0 17 15,0-18-15,-17 54 16,17-18-16,-70-18 15,34 18-15,36-1 16,-88 1-16,0 18 16,-35-18-16,70 35 15,-70-18-15,-18 18 16,35-17-16,35 34 16,-105-17-16,88 36 15,-88-19-15,87 19 16,-69-1-16,-1 18 15,71-17-15,18 17 16,-89 0-16,18 0 16,35 17-16,-35 54 15,18-18-15,35 0 16,-1-18-16,19 35 16,-36 19-16,0 16 15,-35 1 1,36 0-16,-19 18 15,54-1-15,-36 18 16,53-35-16,-52 53 16,52-53-16,-35 17 15,35 18-15,18-35 16,-1 35-16,36-35 16,18-18-16,0-17 15,35 35-15,-18-36 16,18 36-16,0-36 15,0-34-15,18 17 16,17-18-16,-17 0 16,17-17-16,-17 17 15,35 0-15,-36-17 16,19 35-16,34-35 16,1 35-16,-18-36 15,-36-17-15,18 18 16,1-18-16,17 17 15,-18 1-15,18-18 16,0 0-16,0 0 16,-18 18-16,18-18 15,-18 17 1,0-17-16,1 18 16,-19-18-1</inkml:trace>
  <inkml:trace contextRef="#ctx0" brushRef="#br0" timeOffset="444895.4095">24818 1040 0,'-18'36'0,"-35"52"16,18-18-16,17 1 15,-17 0-15,0 17 16,0-35-16,35 0 15,-18-18-15,-17 0 16,35 0 0,0-17-16,0 0 15</inkml:trace>
  <inkml:trace contextRef="#ctx0" brushRef="#br0" timeOffset="445320.0261">24747 846 0,'18'18'16,"17"17"-16,1 36 15,16 17 1,-16-35-16,-19-18 15,19 0-15,-1 1 16,18 34-16,-36-52 16,-17 17-16,36 1 15,-36-19 1,0 1 0,0-1-1,-18-17 1,0 0-1,1 0-15</inkml:trace>
  <inkml:trace contextRef="#ctx0" brushRef="#br0" timeOffset="446047.5369">24818 1305 0,'18'-18'0,"52"-17"16,-52 17-16,35 1 15,0-1-15,-1 18 16,19-35-16,0 0 15,17 17-15,-53 18 16,0-18-16,-17 18 16,0 0 15,-18 18-15,0 17-16,0 0 15,17 18-15,1 0 16,17 36-16,-17-54 15,-18 0-15,17-17 16,-17-1-16,0 1 16,18-18-16,0 0 47,-18-18-32,17-35-15,-17 1 16,18-1-16,0 17 15,17-17-15,-17 18 16,-1 35 0,-17-18-16,18 18 15,0 18 32,17 35-31,-35-35-1,17 17-15,1 0 16,0 1-16,-1-19 16,1 1-16,0-18 62,17 0-62,0-18 16</inkml:trace>
  <inkml:trace contextRef="#ctx0" brushRef="#br0" timeOffset="447487.3558">26300 1234 0,'0'-35'16,"0"0"-16,0 0 15,-18-18-15,0 35 16,1 18 0,-1 0-1,0 0-15,-17 35 16,35 1-16,-18-36 15,1 35-15,-1 18 16,18-18-16,-17 18 16,17-18-16,0 1 15,0-1-15,0-18 16,0 1 0,17-18-1,18 0 1,-17-35-16,17-18 15,1 0-15,17-53 16,-18 0-16,0 18 16,0 18-1,-17-1-15,0 0 16,-18 1-16,17 35 16,-17 17-16,0 0 15,0 71 48,-17 18-63,-1-1 15,0 1-15,18 35 16,0-36-16,0 18 16,18 1-16,17-72 15,-17 19-15,0-19 16,-1-17 15,54-35-31,-54 17 16,36-17-16,-17 17 15,-19-35-15,19 18 16,-1 0-16,-18 17 16,1 18 46,-18 36-46,0 16-16,-18-16 15,18-1-15,0 18 16,18-71 62,17-52-78,-17 34 16,35-16-16,-35 16 15,17 19-15,0-1 16,-17 18-16,-1 0 16,1 0-16,17 0 31,18 35-31,-17 1 15,-19-19-15,36 18 16,-35-17-16,17 0 16,0-1-16,1-17 15,-1 0-15,-18 0 16,19-17-16,-1-1 16,0-35-16,-17 36 15,0-19 1,-18 1-16,0 0 15,0-18-15,0 18 16,0 17-16,0 0 16,-18 18 31,18 36-32,-35 16-15,17-16 16,0 17-16,1-18 15,-1 18-15,18-36 16,0 19-16,0-1 16,0 18-16,18-35 15,-18-1-15,0 1 16,0 0 0,35-1-16,-17 1 15,17-18 1,0 0-1,18 0-15,-18 0 16,18 0-16,-35 0 16,17 0-16,1 0 15</inkml:trace>
  <inkml:trace contextRef="#ctx0" brushRef="#br0" timeOffset="448175.7389">28434 1111 0,'0'18'15,"0"17"-15,0 0 16,0 0-16,0 1 16,0 17-16,0-18 15,0 0-15,0 0 16,18 1-1,-1-19-15,1 1 16,-1-18 0,1 0-1,35-35-15,-35-18 16,35 0-16,-36-35 16,18 35-16,1-35 15,-19 70-15,19-35 16,-36 35-1,17 54 17,-17-1-17,18 0-15,35 0 16,-36-17-16,1 17 16,17 18-16,-17-53 15,0 0 1,-1 0-16,1 0 15,17 0-15,-17-53 16,0 0-16,-1 1 16,18-1-16,1-36 15,-19 54-15,-17 18 16,0-19-16,18 36 16,-18-17-16</inkml:trace>
  <inkml:trace contextRef="#ctx0" brushRef="#br0" timeOffset="448559.6568">30268 899 0,'-17'53'0,"-19"18"15,19-1-15,-36 54 16,35-54-16,-35 19 15,36-19-15,-1-35 16,0 1-16,18-19 16,0 1-1,18-53 32,-18-18-47,18-18 16,17 1-16,-17-1 15</inkml:trace>
  <inkml:trace contextRef="#ctx0" brushRef="#br0" timeOffset="449031.9016">30321 899 0,'0'0'0,"0"36"16,18 16-16,17 1 15,0 36-15,1 16 16,-1-16-16,18 16 16,0 1-16,0 0 15,0-35-15,-18-36 16,0-17-16,-17-18 16,0 0-1,-1 0-15,18-36 16,1-17-16,-36-52 15,35 34-15,-17-17 16,17 0 0,-35-1-16,53-34 15,-53 70-15,17-18 16,19-34-16,-36 52 16,17-18-16,-17 36 15,0 0-15,0-18 16,18 35-16,-18 0 15,18 18 48,-1 71-63,1-18 16,0 0-16,-1-18 15</inkml:trace>
  <inkml:trace contextRef="#ctx0" brushRef="#br0" timeOffset="449958.679">31785 1217 0,'0'-36'16,"-17"19"0,-19-1-16,19 18 15,-19 0-15,-16 0 16,16 0-16,1 18 15,17-1-15,-35 19 16,53-19-16,-17 36 16,-1-17-16,18-1 15,0 0-15,0 0 16,0-17-16,18 17 16,-18-17-16,17-18 15,19 0-15,-19 0 16,36 0-16,-17-18 15,34-17-15,1-35 16,-18 34-16,-36 1 16,18 17-16,-17-17 15,0 70 48,-18 1-63,0 34 15,0 1-15,0-1 16,0 1-16,0 35 16,0-18-16,0 0 15,0 0-15,0-35 16,-18 35-16,0-70 16,1 17-16,-36 18 15,18-35-15,-1-1 16,1 1-16,-18-18 15,18 18-15,0-1 16,17-17-16,-17-17 16,17-1-1,0-35-15,1 18 16,17-36-16,0-17 16,0 35-16,0 0 15,53 0-15,-36 18 16,1 17-1,0 1-15,17-36 16,-17 35-16,17 1 0,0-1 16,0 18-1,36-18-15,-53 18 16,34 0-16,1 0 16,-17-17-16,-1 17 15,-17 0-15</inkml:trace>
  <inkml:trace contextRef="#ctx0" brushRef="#br0" timeOffset="450999.2529">24783 2222 0,'53'0'0,"-1"0"16,107 0-16,53 0 15,0 0-15,-1 0 16,142 0-16,-88 0 16,52 0-16,-70-17 15,53-1-15,88 18 16,0 0-16,-106 0 16,230 35-16,-283 0 15,36-17-15,-54-18 16,107 18-16,-89-18 15,71 0-15,-53 0 16,-53 0-16,35 0 16,-70 0-16,53 0 15,-1 0-15,-52 0 16,17 0-16,-87 0 16,34 0-16,-52 0 15,-18 0 1,-18 0-16,-17 0 0,-1 0 15</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4:00:49.975"/>
    </inkml:context>
    <inkml:brush xml:id="br0">
      <inkml:brushProperty name="width" value="0.05292" units="cm"/>
      <inkml:brushProperty name="height" value="0.05292" units="cm"/>
      <inkml:brushProperty name="color" value="#FF0000"/>
    </inkml:brush>
  </inkml:definitions>
  <inkml:trace contextRef="#ctx0" brushRef="#br0">6244 5274 0,'35'141'15,"1"0"-15,-36 35 16,53 1-16,-18 34 15,-17 89-15,34 18 16,-52 17-16,0 335 16,0-53-16,18 19 15,-18-2-15,-106 107 16,18-141-16,-35 53 16,-36-36-16,-35 0 15,159-211-15,-18-88 16,35-54-16,-35 36 15,-35 35-15,53-70 16,17-54-16,-35 36 16,18-35-16,0-71 15,35 18-15,-18 0 16,18-53-16,0-1 16,0-69-16,0 17 15,0-18-15,0-18 16,0 19-16,-18-36 15</inkml:trace>
  <inkml:trace contextRef="#ctx0" brushRef="#br0" timeOffset="2191.5491">6227 5009 0,'17'0'16,"36"0"0,53 0-16,53 0 15,35 0 1,0 0-16,158 0 0,72 0 15,246 0-15,-88 0 16,88-35 0,-35 52-16,89-17 15,52 36-15,123-36 16,-140 0-16,52 0 16,-88 0-16,54 0 15,-19 0-15,-35 0 16,-158 0-16,17 35 15,-88-17-15,-230-18 16,-34 0-16,-89 0 16,-18 0-16,-70 0 15,-35 0-15,-1 0 16,-34 0 62,17 53-62,-18 52-16,0 37 15,1-1-15,-36 35 16,35 36-16,18 17 16,0 36-1,0 123-15,0 35 16,0 71-16,0 176 15,53-35-15,-53-53 16,-18 36-16,18 105 16,-35-53-16,-53 124 15,0-194-15,53-18 16,-18-71-16,-36 1 16,36-160-16,53-52 15,0-17-15,0 16 16,0-52-16,0-53 15,0-35-15,0-35 16,-17 17-16,17-88 16,-18 17-16,18-35 15,0-17-15,0 17 16,0-17 0,-17 17 30,-19-35-30,19 18 0,-19 0-16,1-18 15,-18 0 1,0 0-16,-17 0 16,-54 0-16,1 0 15,-36 0-15,0 0 16,18 0-16,-53 0 15,-35 0-15,-1 0 16,-34 0-16,-18 0 16,-18 0-16,-71 0 15,-17 0-15,0 0 16,0 0-16,-141 0 16,53 0-16,-159 0 15,17 0-15,1 0 16,-106 0-16,53 17 15,140-17-15,-52 0 16,36-35-16,69 35 16,266-18-16,-195-35 15,53 36-15,-158-71 16,158 52-16,-70-87 16,229 158-16,52-35 15,54 0-15,0 0 16,70 0-16,-17-18 15,-18 18-15,36-17 32,-1 17-32,0 0 0,1 0 15,-19 0 1,19 0 0</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4:01:29.295"/>
    </inkml:context>
    <inkml:brush xml:id="br0">
      <inkml:brushProperty name="width" value="0.05292" units="cm"/>
      <inkml:brushProperty name="height" value="0.05292" units="cm"/>
      <inkml:brushProperty name="color" value="#FF0000"/>
    </inkml:brush>
  </inkml:definitions>
  <inkml:trace contextRef="#ctx0" brushRef="#br0">4198 5962 0,'18'0'62,"105"17"-46,89 19-16,-36 34 16,1-35-16,70 1 15,123 34-15,194 54 16,-70-71-16,71 35 15,70 0-15,17 0 16,1 18-16,-53-18 16,52 0-16,-281-17 15,176-18-15,-283-71 16,195 53-16,88 54 16,-142-72-16,-17-17 15,-176 0 1,106 0-16,-72 0 15,19 0-15,53 36 16,-124-36-16,17 0 16,19 0-16,-1 0 15,-123 17-15,88-17 16,-18 0-16,36 0 16,-18 0-16,-35 0 15,17 0-15,53 0 16,-52 0-16,87 0 15,-140 0-15,87 0 16,36 0-16,-17 0 16,-54 0-16,18-53 15,35 18-15,-17 0 16,0-18-16,-36 0 16,18-35-16,0 35 15,-88 0-15,17-18 16,19-52-16,-19 17 15,-17 0-15,-71 36 16,18-1-16,0-35 16,0 0-16,17-52 15,-17 17-15,-17 17 16,-19 71 0,-17-53-16,0 1 15,0-1-15,0-18 16,-53 1-16,-17-1 15,17 18-15,0-35 16,-53 0-16,36 18 16,-1 17-16,-17 35 15,0-34-15,-36 52 16,-123-36-16,53 37 16,-53-37-16,-70 19 15,-107-1-15,89 71 16,-247-35-16,-18-18 15,-87-18-15,104 19 16,37 69-16,-125-17 16,1 0-16,0 0 15,0 0-15,-1 0 16,54 0-16,0 0 16,-54 0-16,36 0 15,53 18-15,229 35 16,-211 35-16,141-88 15,52 70-15,54-17 16,87 71-16,-17-36 16,-35-35-16,88 35 15,-53-17 1,-53 17-16,89-18 16,34 36-16,-17-18 15,0 36-15,36-36 16,-19 36-16,36-36 15,0 0-15,17 36 16,-17-19-16,53-16 16,53-19-16,-36 36 15,36-36-15,0 1 16,17-18-16,18 0 16,0 0-16,0 17 15,35-34-15,-35-1 16,36 0-16,-19 18 15,-17-35-15,36 17 16,-19 0-16,1-17 16,-1 0-16,1 17 15,0-35-15,-1 35 16,19-17 0,-19-18-1</inkml:trace>
  <inkml:trace contextRef="#ctx0" brushRef="#br0" timeOffset="9239.4205">6297 8555 0,'-35'52'16,"17"-52"-16,1 18 15,-19 35-15,19-35 16,-1 17-16,0-17 16,1-1-16,-1 36 15,18-35-15,-18-1 16,18 19-16,0-1 15,0 0-15,-17 1 16,17-1-16,0 0 16,0 0-16,0 1 15,0-19 1,17 1-16,-17 0 16,18-1-16,0 1 31,17-1-31,18 19 15,0-19-15,-18-17 16,71 53-16,17-17 16,-70 16-16,53 19 15,71-36-15,52 1 16,-106-19 0,36 36-16,0-53 15,0 0-15,52 0 16,-70 0-16,0 0 15,36 0-15,-36 0 16,18 0-16,-1 0 16,19 0-16,-71 0 15,35 0-15,0 0 16,-18 0-16,-87 0 16,87-18-16,-17 18 15,17 0-15,19 0 16,-72 0-16,54 0 15,-36 0-15,53 0 16,-18 36-16,54-19 16,-54 1-16,54-18 15,34 0-15,-87 0 16,52 0-16,-70-18 16,35 18-16,-17 0 15,17 0-15,-36 0 16,1 0-16,0 0 15,-71 0-15,18 0 16,0 0 0,18-17-16,-36 17 15,0-18-15,-17 0 16,17 18-16,-35-17 16,18 17-16,-18-18 15,0 1-15,18-19 16,-18 19-16,0-1 15,0-17-15,0-1 16,0 1-16,0 18 16,0-19-16,-18 1 15,0 0-15,-17-1 16,0 1-16,-1-18 16,-34 18-16,-1-18 15,18 18-15,-35-18 16,-35 0-16,-18 0 15,17-18-15,1 19 16,-18-19-16,-36 18 16,-17 18-16,18-18 15,-18 35-15,-53-35 16,35 18-16,-52 0 16,-54-18-16,89 35 15,-71-17-15,71-36 16,-36 71-1,53 0-15,1 0 16,-1 0-16,-17 0 16,35 0-16,0 0 15,35 0-15,18 0 16,53 0-16,-36 0 16,1 18-16,52-18 15,18 18-15,-17-1 16,17 1-16,17-18 15,-16 18-15,34-18 16,0 17 0</inkml:trace>
  <inkml:trace contextRef="#ctx0" brushRef="#br0" timeOffset="17935.9378">13547 9172 0,'0'18'16,"-36"34"-16,19 1 15,17 18-15,0-1 16,-18-17-16,0 0 15,18 0-15,-17-18 16,17-17-16,0 17 16,0 1-1,35-19 1,0-17-16,36 18 16,52-18-16,36 35 15,0-35-15,53 0 16,52 0-16,54 0 15,-18 18-15,52 17 16,89-52-16,-141 17 16,123 0-16,18 0 15,36 0-15,-36 0 16,-18 0-16,-35 0 16,0 0-16,0 0 15,0 0-15,-141 0 16,106 0-16,-88 0 15,-124-18-15,-18-17 16,89-1-16,17-34 16,0 87-16,-17-34 15,88-19-15,-53 19 16,35 17-16,-141 0 16,89-53-16,-36 18 15,-71-1-15,18 1 16,53 0-1,-35 17-15,17-17 16,-17 0-16,-124 35 16,71-18-16,-18 18 15,36-18-15,-54 18 16,1 0-16,35 0 16,-36 0-16,1 0 15,-18 0-15,0 0 16,17 0-16,-34 0 15,16 0-15,-16 0 16,17-17-16,0 17 16,17-18-16,-52 18 15,17-18-15,-17 18 16,17 0-16,-17 0 16,-1 0-16,1-17 78,-36-18-47,-88 35-31,1-53 16,-1 35-16,-71-17 15,36 35-15,-70-36 16,-1 1-16,-53-18 15,1 36-15,-1-19 16,36 1-16,-18 0 16,18-1-16,-1 36 15,-17 0-15,18-17 16,0 17-16,17 0 16,-53 0-16,36 0 15,-18 0-15,-35 0 16,35 0-16,18 0 15,-1-18-15,36 18 16,-53 0-16,-17-17 16,17 17-16,-53 0 15,18 0-15,17 0 16,-17 0-16,0 0 16,-36 0-16,89 0 15,-88-18-15,52 18 16,53 0-16,-52 0 15,17 0-15,-71 0 16,-70 0 0,194 0-16,-88-18 15,17-17-15,54 35 16,52 18-16,-53-18 16,36 17-16,70-17 15,-35 0-15,0 0 16,17 0-16,1 18 15,52-18-15,-17 18 16,71-18-16,-1 17 16,-17 1-16,35-1 31,0 1 0,-18 0-15</inkml:trace>
  <inkml:trace contextRef="#ctx0" brushRef="#br0" timeOffset="19096.842">27993 9119 0,'-71'35'0,"18"18"16,-52 35-16,34-17 16,-17 35-16,-36 17 15,36-17-15,-35 53 16,17-36-16,-18 1 15,-34-1-15,52-35 16,-18 18-16,54-53 16,17 18-16,0-36 15,18 0-15,17-35 16,0 36-16,18-19 109,-17-17-93,-1 18-16,18-1 16</inkml:trace>
  <inkml:trace contextRef="#ctx0" brushRef="#br0" timeOffset="19976.0883">26000 9983 0,'17'-17'31,"36"17"-15,53 0-16,-18 0 15,71 35-15,-18-17 16,0-1-16,-17 1 16,17 17-16,-35 0 15,-71 1-15,36-36 16,-19 35-16,-16-17 15,-1 17-15,-17-17 16,17-1-16,-35 1 16,18-1-16,-1-17 15,-17 18-15,-17 17 32,-19-17-17,-17 17-15,-35 1 16,18 16-16,-19 1 15,-34 18 1,52-18-16,-34 35 16,-1-53-16,-18 1 15,36-19-15,-18 18 16,53-35-16,0 0 16,18 0-16,17 0 15,1 0-15,-1 0 16,1 0-16,17-35 31,0 18-15,0-1-16,0-17 15,0-18-15,0 0 16,-18 0-16,18 0 16,0 0-16,-18-17 15,18-19-15,0 1 16,-35 0-16,35 35 15,-35 0-15,17 0 16,0 18-16,1 17 16</inkml:trace>
  <inkml:trace contextRef="#ctx0" brushRef="#br0" timeOffset="26615.8539">5962 14023 0,'18'-18'62,"17"0"-46,0 1 0,18-1-16,71 0 15,-1 1-15,53 17 16,18 0-16,53 0 15,-53 0-15,36 0 16,17-18-16,-142 0 16,54 18-16,35 0 15,71 0-15,-54 0 16,1 0-16,35 0 16,88 0-16,0 0 15,89 0-15,-160 0 16,54 0-16,35 0 15,-71 0-15,106 0 16,-124 0-16,124-17 16,-158 17-16,105 0 15,-53 0-15,-70 0 16,-1-35-16,54 70 16,-53-35-16,-53 35 15,52-35-15,-70 0 16,36 0-16,-36 0 15,0 0-15,0 0 16,0 0 0,-17 0-16,-19 0 15,19 0-15,-54 0 16,54 0-16,-54 0 16,1 0-16,0 0 15,-19 0-15,1 0 16,18 0-16,-18 0 15,17 0-15,-17 0 16,18 0-16,-18 0 16,-18 0-16,18 0 15,-35 0-15,-1-18 78,-17 1-78,0-1 16,0-17 0,0 0-16,-17-1 15,-1 19-15,-35-54 16,18 36-16,-18-18 16,-53 18-16,-17-18 15,17 17 1,-35 1-16,-18 0 15,0 0-15,-35-1 16,53 36-16,-18 0 16,-35-17-16,0 17 15,-35 0-15,17 0 16,1 0-16,-1 0 16,-17 0-16,-71 0 15,123 0-15,-34 0 16,-36 0-16,17 0 15,1 0-15,-35 0 16,17 0-16,-18 0 16,36 0-16,35 0 15,-36 0-15,19 0 16,34 0-16,-34 0 16,17 0-16,-18 0 15,53 0-15,-17 35 16,17-17-16,-35-1 15,35-17-15,-35 0 16,-35 0-16,123 0 16,-35 0-16,53 0 15,-89-17-15,36 17 16,-17 0 0,-1 0-16,18 0 15,17 0-15,-35 0 16,18 0-16,0 0 15,0 0-15,88 0 16,-53 0-16,36 17 16,-36 1-16,-17 0 15,34-1-15,-16 1 16,34-1-16,18-17 16,-35 36-16,70-36 15,-17 0-15,17 17 16,1-17-16,-1 18 15,18 0 64</inkml:trace>
  <inkml:trace contextRef="#ctx0" brushRef="#br0" timeOffset="34960.5051">7620 14675 0,'0'35'94,"-18"1"-78,18 17-16,0-18 15,0 18-15,-17 0 16,17 0 0,-18 0-16,18-18 15,-18-17-15,18 17 16,0 0-16,0 0 15,0 1 1,0-19 0,0 1-1,0 0 17,18-1-1,0-17-31,52 18 15,-34-18 1,52 0-16,35 0 16,18 0-16,53 0 15,-17 0-15,17 0 16,-18 0-16,36 0 16,-36 0-16,36 0 15,-36 0-15,36 0 16,-89 0-16,19 0 15,16 0-15,36 0 16,-35 0 0,17 0-16,-17 0 15,35 0-15,-35 0 16,35 0-16,-35 0 16,0 0-16,17 0 15,-17 18-15,-18 17 16,35-35-16,-17 0 15,-18 0-15,53 0 16,-53 0-16,0 17 16,0-17-16,-17 18 15,17-18-15,-53 0 16,-53 0-16,89 0 16,-54 0-16,1 0 15,-18 0-15,0 0 16,-18 0-16,-17 0 15,-1 0 32,1-35-31,0 35 0,-1-18-16,1 1 15,0-1 1,-18 0-1,17 1 1,-17-36-16,0 35 16,0-35-16,0 18 15,-35-36-15,17 1 16,-35 17-16,-35-53 16,18 35-16,17 18 15,0 1-15,-71-37 16,71 19-16,-35 17 15,0-18-15,0 18 16,53 18-16,-18 18 16,17-19-16,-17 36 15,-17-17-15,-1 17 16,1 0-16,-18 0 16,-18 0-16,18 0 15,-36 35-15,1 0 16,-54 0-16,1 18 15,-53-35-15,17 17 16,53-35-16,-53 0 16,36 18-1,-53-18-15,-36 0 0,54 53 16,-1-53 0,-35 0-16,-71 0 15,71 0-15,1 17 16,69 19-16,18-36 15,-17 0-15,35 0 16,35 0-16,35 0 16,-17 0-16,35 0 15,0 0-15,18 17 16,-18 1-16,36-18 16,-1 18-16,0-1 15,1-17-15,-36 18 16,35-18-16,-17 0 15,0 18-15,-1-18 16,-17 35-16,18-35 16,17 0-16,-17 17 15,0-17-15,35 18 16,-35-18-16,35 18 16,-18-18-16,18 17 109</inkml:trace>
  <inkml:trace contextRef="#ctx0" brushRef="#br0" timeOffset="37871.78">15610 14270 0,'0'70'15,"0"18"-15,0 18 16,0 0-16,0 17 16,0 1-16,0-1 15,0-17-15,0-35 16,0 17-16,0-17 15,0-1-15,0-35 16,36 18-16,-36-35 16,0 0-1</inkml:trace>
  <inkml:trace contextRef="#ctx0" brushRef="#br0" timeOffset="39647.5912">15628 14164 0,'0'-36'62,"53"36"-62,35 0 16,53-35-16,-35 35 15,-71-17-15,142-1 16,-18 0-16,35 1 16,-53 17-16,35 0 15,18 0-15,18 17 16,-18 1-16,35 17 15,-88-35-15,53 0 16,-35 0-16,-36 0 16,1 0-16,17-17 15,-18-19-15,-70 36 16,89 0 0,-90-17-16,19 17 15,17 0-15,36 0 16,-18-18-16,-18 18 15,-18 0-15,18-18 16,-35 18-16,18 0 16,17 0-16,36 0 15,-89 0-15,35 0 16,54 0-16,-36 0 16,36 0-16,-1 0 15,-17 0-15,35 18 16,-35-18-16,0 18 15,-36-18-15,18 17 16,-52-17-16,17 0 16,-18 0-16,18 0 15,-18 0-15,-17 0 16,35 0-16,0 36 16,-18-36-1,0 17-15,0-17 16,1 0-16,-1 0 15,0 18 17,-17-18-17,17 17-15,18-17 16,-35 18-16,-1 0 16,19-18-16,17 17 15,-53 1 1,17-18-16,1 18 15,-1 17 1,-17-17 0,18 34-16,17-16 15,1 17-15,-19-36 16,1 36-16,0-35 16,-1 35-16,18-18 15,-17 36-15,0-19 16,-1-16-16,1-1 15,17 18-15,-17 18 16,0-19-16,-1-16 16,18 34-16,-17 18 15,17-17-15,-35-18 16,18 35-16,0-53 16,-18 18-16,17 0 15,-17-17-15,0 16 16,0-16-1,0-19-15,0 36 16,0-35-16,18 17 16,-53-35 46,-54 0-46,-34 0-16,-18 0 15,0 0-15,-18 0 16,-53 0-16,1 0 16,-1 0-16,-17 0 15,17 0-15,0 0 16,-17 0-16,17 0 16,54 0-16,-89 0 15,35 0-15,-17 0 16,70 0-16,-53 0 15,-17 0-15,17 0 16,71 0-16,35 0 16,-70 18-16,17-1 15,-17 19 1,-36-36-16,18 0 16,0 0-16,18 0 15,-36 0-15,106 0 16,36 17-16,-71-17 15,35 18-15,18-18 16,-36 0-16,106 0 16,1 0-16,-18 0 15,-18 0-15,17 0 16,1 0-16,0 0 16,17 0-1</inkml:trace>
  <inkml:trace contextRef="#ctx0" brushRef="#br0" timeOffset="40472.1763">17039 16139 0,'-70'0'16,"-19"36"-1,-16-1-15,-1 0 16,18 18-16,-1 0 16,54-35-16,0 17 15,35-18 1,0 1 0,17 53-16,1-36 15,17 18-15,71 0 16,-53-18-16,18-17 15,-18 17-15,-36 0 16,19-17-16,-19 0 16,-17-1-1,0 18-15,0-17 16,0 17 0,-35 1-16,17-19 15,-35 19-15,-17-36 16,34 0-16,-16 35 15,-1-35-15,17 0 16,19 17-16,-36-17 16,35 0 31</inkml:trace>
  <inkml:trace contextRef="#ctx0" brushRef="#br0" timeOffset="40919.5842">17039 16051 0,'0'18'16,"18"70"-16,-18-18 15,17-17-15,19 53 16,-36-35-16,17 17 15,1 0-15,-18-17 16,18-1-16,-18-34 16,17-1-16,1-18 15,-18 1-15,0 0 16</inkml:trace>
  <inkml:trace contextRef="#ctx0" brushRef="#br0" timeOffset="41504.5012">17568 16175 0,'-17'17'16,"-19"18"-1,-17 36-15,36-53 16,-18 35-16,17-18 16,-35 18-16,35-36 15,1 19-15,17-1 16,0 0 62,17 1-62,19-19-1,-1 1-15,18-1 16,17 19 0,-17-19-1,-17 1-15,-19-18 16,19 18-1,-19-18 95</inkml:trace>
  <inkml:trace contextRef="#ctx0" brushRef="#br0" timeOffset="42271.7488">17851 16510 0,'17'0'31,"36"0"-15,-35 0 0,17 0-16,0 0 15,1 0 1,-19-18-1,-17-17 1,0 17-16,0 0 16,0 1-16,0-1 15,0 1-15,0-1 16,0 0-16,-17 1 16,-1-1-16,0 0 15,-35 1-15,36-1 16,-19 0-16,19 18 15,-18 0-15,-1 0 16,19 0-16,-19 0 16,19 0-16,-1 0 15,0 18-15,1 0 16,-1-1 0,18 19-16,0-19 15,-17 19-15,17-19 16,0 18-1,0 1-15,0-1 16,0 0 0,0-17-16,0 35 15,17-35-15,18 17 16,-17 0-16,0-17 16,17-1-16,0 1 15,1 0-15,-1-1 16,18-17-16,-18 0 15,0 18-15,1-18 16,-19 0-16,19 18 16,-19-18-1</inkml:trace>
  <inkml:trace contextRef="#ctx0" brushRef="#br0" timeOffset="42871.8554">18256 16369 0</inkml:trace>
  <inkml:trace contextRef="#ctx0" brushRef="#br0" timeOffset="44246.9166">17956 16280 0,'-17'36'16,"-1"17"-16,0-1 15,1-16-15,17-1 16,0 0-16,0-17 16,0 0-16,0-1 15,0 1 1,17-18 15,1 0-15,0 0-1,-1 0-15,19-35 16,-36 17-16,0-17 16,0 17-1,0 0 32,-18 18-31,0 0-1,1 0-15,17 18 16,0 0 0</inkml:trace>
  <inkml:trace contextRef="#ctx0" brushRef="#br0" timeOffset="44952.5405">18239 16104 0,'0'53'0,"0"17"16,0-17-16,0-17 16,0 34-16,0-17 15,0 0-15,17 0 16,1-18-16,0 18 15,17-18-15,-18 1 16,19-19-16,-19 19 16,19-19-16,-1-17 15,18 0-15,0 0 16,17 0-16,1 0 16,-1 0-16,-17 0 15,0-35-15,0 0 16,-35-1-16,-1 19 15,-17-18-15,0 17 16,0-35-16,0 18 16,0 17-16,0-17 15,0-1 1,-17 19-16,-18-1 16,-1 18-1,1 0-15,0 0 16,17 0-1,0 0-15,1 18 16,-1 17-16,18 0 16,0 1-16,0-1 15,0 18-15,0 17 16,35-17-16,1 0 16,-19-35-16,54 52 15,-36-34-15,18-1 16,0-17-16,0 35 15,17-36-15,1 36 16,0-18-16,-1-17 16,-17-18-16,-18 0 15,-17 0-15,0 0 16</inkml:trace>
  <inkml:trace contextRef="#ctx0" brushRef="#br0" timeOffset="46056.1393">19597 16739 0,'0'-35'15,"0"-18"-15,0 0 16,-35 18-16,17-18 16,-17 17-16,35 19 15,-18-1-15,-17-17 16,17 35 0,0 0-1,-17 0-15,0 17 16,17 19-16,1 17 15,-1 17-15,0-17 16,18 0-16,0-18 16,0 18-16,0 0 15,0-18 1,18 1-16,-18-19 16,35 1-16,1-18 15,-19 0-15,36 0 16,-18 0-16,36-35 15,-53-1-15,17 1 16,-35-18-16,0 18 16,0 17-16,0 54 78,17-1-78,19 18 15,-1 17-15,0-34 16,-17-19-16,17 19 16,0-36-16,1 17 15,-1-17-15,0-17 16,1-1-16,-1-35 16,-18 18-16,1-1 15,-18 1-15,0-35 16,0 34-16,0 1 15,0 17-15,0 1 32,18 17 15,-18 17-47,17 72 15,1-36-15,0-18 16,-18 18-16,17-18 15,1 0-15,-18-17 16,18 0-16,-18-1 16,0-52 62,0-18-78,17-18 15,1-34-15,0 52 16,-1 0-16,1-18 16,17 18-16,-17 18 15,-1 35 1,-17-18-16,18 18 16,17 0 15,1 18-31,-19-18 15,-17 35-15,35-17 16,-35 0-16,18-1 16,-18 1-16,18-18 15</inkml:trace>
  <inkml:trace contextRef="#ctx0" brushRef="#br0" timeOffset="46623.5694">20549 16651 0,'0'35'16,"18"36"-16,-18-1 15,18-17-15,-1-18 16,1 18-16,-18-35 15,18 0-15,-1-18 47,1-36-31,-18-34-16,0-1 16,0 1-1,17-1-15,19 1 16,-19 17-16,1 35 15,17-17-15,1-1 16,-19 36 0,1 0-16,-1 0 15,1 0-15,53 18 16,-18 70-16,-36-35 16,36 35-16,18 18 15,17-18-15,-35-17 16,0-18-16,-18-18 15,18 18-15,-35-35 16,-1-1-16</inkml:trace>
  <inkml:trace contextRef="#ctx0" brushRef="#br0" timeOffset="68598.4536">23072 2310 0,'0'36'16,"0"-1"-16,-18 0 15,18 0-15,0 36 16,-18 17-16,18 0 16,-17 36-16,17 17 15,-71 53-15,54-53 16,-1 36-16,-35-19 16,35-34-16,18-18 15,-35 17-15,35-105 16,-18 35-16,18-36 15,-17 1 64</inkml:trace>
  <inkml:trace contextRef="#ctx0" brushRef="#br0" timeOffset="69343.5625">22860 2575 0,'0'0'0,"53"0"0,0 0 16,35 0-16,36 0 15,-36 35-15,18 1 16,-1-19-16,19 1 15,-36-1-15,0 19 16,18 17-16,-71-36 16,18 19-16,18 16 15,-71-34-15,0 17 16,0 18-16,0 0 16,0 0-16,-53 18 15,-53 52 1,18-52-16,0-1 15,-18 18-15,-18-35 16,19 0-16,-1-17 16,0-1-16,18 0 15,52-35-15,19 35 16,-1-35-16,36 0 62,17 0-46,18 0-16,0 18 16,17-18-16,36 35 15,-18 1-15,18-1 16,0-17-16,-53-1 16,0 1-16,-18-1 15,18 1-15,-35-18 16,-1 0-1,1 0 1,0 0-16,35 0 16,-36 18-16,36-18 15,-18 0-15,-17 0 16,0 0 0,-1 0-16</inkml:trace>
  <inkml:trace contextRef="#ctx0" brushRef="#br0" timeOffset="69751.8582">24642 2646 0,'17'0'16,"36"0"-16,18 0 15,34 0-15,-16 0 16,34 17 0,1-17-16,-1 0 15,-17 0-15,-18 0 16,-35 0-16,-35 0 16,-18 18 15</inkml:trace>
  <inkml:trace contextRef="#ctx0" brushRef="#br0" timeOffset="70104.2688">24888 3545 0,'71'0'47,"35"0"-47,17 0 15,-34 0-15,16 0 16,-34 0-16,-18 0 16,-36 0-16,1-18 31</inkml:trace>
  <inkml:trace contextRef="#ctx0" brushRef="#br0" timeOffset="70584.0024">24765 2945 0,'-18'0'15,"18"18"-15,0 35 16,0 35-16,-35 36 16,35 17-16,0 35 15,0-17-15,-35 35 16,35-35-16,0 52 16,-18-34-16,18-19 15,0-34-15,0-36 16,0-35-16,0-35 15</inkml:trace>
  <inkml:trace contextRef="#ctx0" brushRef="#br0" timeOffset="71615.8154">20973 2840 0,'17'52'0,"-17"1"16,36 18-16,16 35 15,1 0-15,18-1 16,-18 1-16,35 18 16,-35-54-16,18 1 15,-36-18-15,0-18 16,0-35 0,18 0-16,-17 0 15,16-35-15,19-18 16,0-35-16,-18 17 15,52-35-15,-16-17 16,-37 17-16,19 35 16,-18-17-16,0 18 15,0-1-15,-53 53 16</inkml:trace>
  <inkml:trace contextRef="#ctx0" brushRef="#br0" timeOffset="72407.3384">21467 5432 0,'0'36'0,"0"17"16,0-18-16,0 18 15,0 0-15,0 0 16,0 17-16,17-17 15,18 18-15,1-36 16,-1 18-16,0-18 16,1-17-16,-1-18 15,18 0-15,-18 0 16,-17 0-16,35-18 16,-18-17-16,53-53 15,-53 52-15,36-34 16,-1-36-16,1 0 15,-18 36-15,53-36 16,-36 18-16,-17 52 16,0-17-16,18 18 15,-71 18-15,35-1 16,-17 18 0,-1-18-16,1 18 15,0 0-15,-1 0 16,1 0-1,-1 0 1</inkml:trace>
  <inkml:trace contextRef="#ctx0" brushRef="#br0" timeOffset="74415.212">23636 5309 0,'0'53'0,"0"17"15,0 1-15,0 0 16,0-19-16,0 37 16,0 16-16,0 1 15,0-53-15,0 35 16,18-35-16,-1 0 16,1-35-16,-18 0 15,18-1-15,-18 1 16,17-18-16,1 0 15,35 0-15,0 0 16,0 0-16,0 0 16,0 0-16,-36 0 15,36 0-15,-18 0 16,1 0 0,-1 0-16,-17 0 15,-1 0-15,1-18 31,-1 18-15</inkml:trace>
  <inkml:trace contextRef="#ctx0" brushRef="#br0" timeOffset="74736.1109">24553 5856 0,'18'35'16,"-18"36"-16,0-36 15,18 53-15,-18-35 16,0-18-16,0 1 15,17 16-15,1-34 16,-18 0-16</inkml:trace>
  <inkml:trace contextRef="#ctx0" brushRef="#br0" timeOffset="75016.0647">24412 5415 0,'18'0'15,"-18"17"-15,18-17 16,-1 36 0,18-19-16,-17 19 15,0-36 1,-1 35-16,36-35 15,-17 35-15</inkml:trace>
  <inkml:trace contextRef="#ctx0" brushRef="#br0" timeOffset="75911.9878">24871 5715 0,'17'0'16,"-17"17"-16,18 19 15,-18-19-15,0 36 16,18-18-16,-18 36 16,0-36-16,0 18 15,17 0-15,1-35 16,-18-1 0,0 1-16,0 0 15,35-18 63,-35-36-78,18-52 16,-18 53-16,35-36 16,-17 18-16,-18 36 15,17-19-15,1 1 16,0 35 31,-1 0-32,19 0-15,17 18 16,-18 17 0,-17 18-16,-1-35 15,1 17-15,17 0 16,-35-17-16,18 35 15,-1-36-15,-17 1 16,0 0-16,18-18 16,-18 17-1</inkml:trace>
  <inkml:trace contextRef="#ctx0" brushRef="#br0" timeOffset="76504.105">25576 5926 0,'0'0'0,"36"0"0,-1 0 16,-17 0-16,-1 0 15,1 0-15,0 0 16,-1 0 0,1 0-16,-1 0 15,1 0-15,0-35 16,-1 17-16,-17 1 16,0-36-16,0 35 15,0-35-15,-17 18 16,-1 0-16,0-18 15,1 53-15,17-18 16,-35 18-16,17 0 16,0 0-1,1 0-15,-1 0 16,-17 18-16,17 35 16,18 0-1,-35 0-15,17 17 16,0 18-16,18-35 15,0 0-15,0-18 16,0 1-16,0-1 16,18 0-16,17 1 15,1-19-15,-1-17 16,0 18-16,1-18 16,-1 0-16,18 0 15,-18 0-15,0 0 16,-17 0-16</inkml:trace>
  <inkml:trace contextRef="#ctx0" brushRef="#br0" timeOffset="77616.0703">26211 5644 0,'0'0'0,"0"-18"31,0 1-31,-17 17 16,-19 0 0,1 17-16,0 19 15,0-1-15,-1-17 16,1 35-16,0-36 16,35 1-16,-18 17 15,18 0-15,0 1 16,0-19-16,0 36 15,0-17 1,35-19-16,1 1 16,-19-18-1,1 0-15,35 0 16,-18 0-16,18-53 16,-18 18-16,-17 17 15,35-53 1,-35 36-16,-18 0 15,17 17-15,1 36 63,-1 35-47,-17 0-16,18-18 15,0 36-15,-1-36 16,19-18-16,-19 1 15,19 0-15,17-18 16,-1 0-16,1 0 16,-35-36-16,35 1 15,0-18-15,-36 0 16,19 18-16,-19 0 16,1-1-16,0 19 15,-1 34 32,1 19-31,-18 17-16,53 0 15,-35 0-15,17-1 16,0 1 0,-17 0-16,-18 0 15,17-35-15,-17-1 16,0 1-16,18-18 15,-18-35 48,0-18-63,0 0 16,18-18-16,17 1 15,-17 17-15,-1-18 16,36 18-16,-35 1 15,35 16-15,-18 19 16,-17 17-16,34-18 16,-34 18-16,17-18 15,18 18-15,0 0 16,-18 0-16,18 0 16,-17 18-1</inkml:trace>
  <inkml:trace contextRef="#ctx0" brushRef="#br0" timeOffset="78351.8549">23407 7126 0,'106'-18'16,"35"18"-16,17 0 15,19 0-15,52 0 16,1-18-16,52 18 15,106 0-15,-53 0 16,-70 0-16,34-17 16,-69-18-16,-19 35 15,19-36-15,-19-17 16,1 53 0,53 0-16,52 0 15</inkml:trace>
  <inkml:trace contextRef="#ctx0" brushRef="#br0" timeOffset="80063.6326">21590 7937 0,'0'18'15,"35"17"1,1 18-16,-1-18 16,18 1-16,17 34 15,19-17-15,-1 0 16,18 0-16,-71-18 16,18-17-16,0-18 15,-18 17-15,0-17 16,-17 0-1</inkml:trace>
  <inkml:trace contextRef="#ctx0" brushRef="#br0" timeOffset="80447.991">22207 8061 0,'-70'53'16,"17"-18"-1,-35 18-15,35 0 0,-18-18 16,18 18 0,0-18-16,36-35 15,-1 35-15,-17-35 16,35 18-16,-18-18 15,1 0 48</inkml:trace>
  <inkml:trace contextRef="#ctx0" brushRef="#br0" timeOffset="80744.4156">21220 8131 0,'35'0'31,"35"35"-31,-17 1 16,36-1 0,-37-17-16,-34-1 0,17 1 15,71-18 1,-35 0-16,-1 18 16,1-18-16,35 0 15,-53 0-15,0 0 16</inkml:trace>
  <inkml:trace contextRef="#ctx0" brushRef="#br0" timeOffset="81103.8937">22825 8202 0,'17'0'94,"-17"17"-47</inkml:trace>
  <inkml:trace contextRef="#ctx0" brushRef="#br0" timeOffset="81575.9642">21908 7955 0,'17'35'0,"-17"0"15,0 1-15,18 17 16,-18-36-16,0 36 16,0-35-16,0-1 15,0 1-15,17 0 16</inkml:trace>
  <inkml:trace contextRef="#ctx0" brushRef="#br0" timeOffset="81968.7724">21978 8519 0,'0'18'15,"0"0"32,18-18-31,-1 0-16,1 0 15,35 17-15,-18-17 16,18 0-16,-18 0 16</inkml:trace>
  <inkml:trace contextRef="#ctx0" brushRef="#br0" timeOffset="83199.8719">24095 7726 0,'0'17'31,"0"36"-31,0 0 16,0 0-16,0 17 15,0 1-15,0 17 16,0 18-16,0 0 16,0-36-16,0 1 15,0-53-15,0 17 16,17-17-16,1-18 78</inkml:trace>
  <inkml:trace contextRef="#ctx0" brushRef="#br0" timeOffset="84495.7888">24659 7937 0,'-35'0'0,"17"18"16,-52 17-16,-1 0 15,36-17-15,0 17 16,17-17-16,0 0 16,18-1-1,0 1 1,0-1-1,0 1-15,0 0 16,18-18-16,0 35 16,-1-35-16,19 0 15,-19 35-15,1-35 16,35 18-16,-36-18 16,19 18-16,17-18 15,17 0-15,1 0 16,-36 17-16,18-17 15,17 0-15,-34 0 16,17 0 0,-36 0-16,18-17 15,-17-1-15,17-35 16,-35 35-16,18-17 16,-18 0-16,18 17 15,-18 1-15,0-1 16,0-35-16,0 35 15,-36-17 1,36 17-16,-17 18 16,-19 0-16,19 0 15,-1 0 17,1 0-17,34 71 16,-17-36-31,35 1 16,-35-19-16,53 36 16,-35-35-16,0-1 15,-1 1-15,1 0 16,17-18 0,1 0-16,16 0 15,-16 0-15,34-36 16,-52 36-1,52-53-15,-34 18 16,-1 0-16,0 0 16,-35 17-16,18 0 15,0 1-15,-18 52 94,17 18-94,-17 0 16,0-18-16,18 0 15,-18 1-15,0-19 16,0 19-16,0-19 31,0-34 16,0-1-47,0-17 16,0-1-16,0 1 15,18-18-15,-1 18 16,18-18-16,-35 18 16,36-1-1,-36 19-15,17-1 16,1 1-16,0 17 15,-1 0-15,1-18 16,0 18-16,-1 0 16,1 0-16,-1 0 15,1 0 32</inkml:trace>
  <inkml:trace contextRef="#ctx0" brushRef="#br0" timeOffset="85664.0212">26282 7990 0,'-18'-35'15,"18"17"1,-35-17-16,0 17 16,17 18-1,0 0-15,1 0 16,-1 0 0,1 18-1,17 0-15,-18-1 16,0 18-16,18 18 15,-17-17-15,17 17 16,0-18-16,0 18 16,-18-18-16,18-17 15,0-1-15,0 1 16,0 0-16,18-1 47,35-17-32,-18 0 1,0-17-16,0-36 16,18 17-16,-17 1 15,-36 17-15,35-17 16,-35 18 0,0 69 62,0-34-63,17 17 1,19-35 0,-19 0-1,72-17-15,-36-19 16,-36 19-16,36-36 15,0 18-15,0-18 16,-18 35-16,0-17 16,-17 17-16,-18 1 15,18-1 17,-36 18 30,0 18-46,18 17-16,0 18 15,0-36-15,0 36 16,0-35-16,0 17 16,0 18-16,36-18 15,17 1-15,-18 17 16,36-1-16,-19 37 15,37-19-15,16 18 16,-16-35-16,-1 0 16,-53-35-16,0 0 15,1-18-15,-54 0 63,-17 0-32,-1 0-31,1 0 16</inkml:trace>
  <inkml:trace contextRef="#ctx0" brushRef="#br0" timeOffset="103431.4468">13494 1605 0,'35'0'94,"88"0"-78,1 0-16,-18 0 15,-18 0-15,-53 0 16,-17-18 0</inkml:trace>
  <inkml:trace contextRef="#ctx0" brushRef="#br0" timeOffset="103959.7404">13811 1622 0,'-17'0'31,"17"18"-31,0 0 32,0-1-32,0 1 0,0 0 15,0-1 1,0 19-16,0-1 16,0 18-16,0 0 15,0 35-15,0-18 16,0 19-16,0 34 15,0 1-15,0-19 16,0 37-16,0-19 16,0-17-16,0 0 15,0-36-15,0-17 16,0 18-16,0-36 16,0-17-16,0-1 15,0 1 1</inkml:trace>
  <inkml:trace contextRef="#ctx0" brushRef="#br0" timeOffset="105663.8628">14005 2593 0,'36'0'31,"34"0"-31,36-18 16,-18 18-16,18 0 16,-53 0-16,17 0 15,-34 0-15,-1 0 16,-17-18-16</inkml:trace>
  <inkml:trace contextRef="#ctx0" brushRef="#br0" timeOffset="106000.1457">14340 2205 0,'0'52'0,"-17"1"16,17 0-16,0 0 15,0 35-15,0-17 16,0-18-16,0 0 16,0 17-16,17-17 15,1-17-15,-18-19 16,18-17-16,17 35 16,-17-35-16,-1 18 15,1-18-15,17 0 16</inkml:trace>
  <inkml:trace contextRef="#ctx0" brushRef="#br0" timeOffset="106376.705">15187 2081 0,'18'53'0,"-18"-18"16,0-17-16,0 17 15,0 18 1,17 0-16,1 0 16,0 0-16,-1-18 15,1 0-15,-18-17 16,18-18 0,-18 18-1,17-1 1</inkml:trace>
  <inkml:trace contextRef="#ctx0" brushRef="#br0" timeOffset="107471.7476">15240 1093 0,'-141'-70'16,"-53"-1"-16,35 18 15,-35 0-15,35 18 16,-52 0-16,17 17 16,0 18-16,17 0 15,-52 35-15,17 1 16,71 17-1,53-18-15,-36 53 16,36-17-16,35-18 16,18 52-16,-18 54 15,36-18-15,17 18 16,0 35-16,0 18 16,0-1-16,35 19 15,18-36-15,53 0 16,35 0-16,0 17 15,35-87-15,-88 17 16,89-53-16,-19-35 16,107-35-16,88 17 15,0-35-15,123-18 16,-88-52-16,35-71 16,-123 53-16,18-54 15,-107-52-15,-34 53 16,-71 35-16,-36 1 15,1-54-15,-71 0 16,0 89-16,-18-107 16,-53 36-16,-17-35 15,-35 52-15,-36-35 16,18 18-16,-53 53 16,35 0-1,-17 35-15,35 18 16,0 17-16,52 18 15,36 0-15,18 0 16,0 0-16,17 18 16,1-1-16,-1-17 15,18 18 1,-18-18-16</inkml:trace>
  <inkml:trace contextRef="#ctx0" brushRef="#br0" timeOffset="109416.1011">8872 4409 0,'-17'36'31,"-1"17"-31,18-1 16,0 19-16,0-18 15,0 0-15,0 0 16,0-36-16,0 19 15,0-1-15,18-35 16,35 35 0,-36-35-16,54 0 15,-1 0-15,36 0 16,-18 0 0,1 0-16,-19-35 15,-35 17-15,18 18 16,-17-17-16,-36-1 15</inkml:trace>
  <inkml:trace contextRef="#ctx0" brushRef="#br0" timeOffset="109998.7775">9137 4304 0,'35'-18'62,"1"0"-46,-1 18-16,-18 0 15,1-17-15,0 17 16,-1 0 0</inkml:trace>
  <inkml:trace contextRef="#ctx0" brushRef="#br0" timeOffset="110368.1475">8943 4674 0,'35'0'31,"18"0"-31,0-35 15,0 17-15,53 0 16,-53 18-16,70-35 16,-52 35-16,-1-18 15,-17 1-15,-18 17 16,-17 0-16,17-18 16,-17 1-1</inkml:trace>
  <inkml:trace contextRef="#ctx0" brushRef="#br0" timeOffset="111040.7398">9948 4515 0,'-17'35'0,"-1"1"16,18-1 0,0 0-16,0-17 15,0 0-15,0-1 16,18 19-16,17-19 47,-17-17-47,52 0 15,-52 0-15,52-17 16,-34-1-16,-1-17 16,0 17-16,0-35 15,-17 53-15,0-35 16,-18 17-16,0-17 16,0 17-16,0 1 15,0-1 1,-36 0-1,-16 18-15,16 0 16,1 0-16,17 0 16,1 0-16,-1 0 15,0 0-15,1 18 16</inkml:trace>
  <inkml:trace contextRef="#ctx0" brushRef="#br0" timeOffset="111424.4053">10566 4392 0,'17'0'16,"1"0"-16,-18 53 16,0 0-16,0-18 15,0 0 1,0-17-16,18-1 78,-18-70-62</inkml:trace>
  <inkml:trace contextRef="#ctx0" brushRef="#br0" timeOffset="111799.5904">10866 4162 0,'52'18'0,"19"0"15,-36-18-15,-17 0 16,-18 17 15,0 19-31,0-1 16,0 18-16,0-36 15,-35 36 1,-1 0-16,-17-17 16,1-1-16,-19 0 15,0-17-15,19-1 16,16 1-16,19-18 15,-1 0-15</inkml:trace>
  <inkml:trace contextRef="#ctx0" brushRef="#br0" timeOffset="118215.5975">11853 9701 0,'18'0'0,"-18"35"15,-18 18-15,1 0 16,-1 53-16,-17-35 15,0 52-15,17-17 16,-17 0-16,-1-18 16,19 0-16,-19-17 15,19-36-15,17 18 16,-18-36 0,18 1-16,0 0 15,0-1 1,0 1-1,-18 0 1,18-1 78,-35-17-79,0 0 1,0-17 0,-1 17-16,-17 0 15,18 0-15,0 0 16,-18-36-16,18 19 16,-18-19-16,35 19 15,-35-54-15,-17-17 16,34 53-16,-17-36 15,1-17-15,16 70 16,1-17-16,17 18 16,36 17 62,70 0-78,0 0 15,53 0-15,1 0 16,-1 0-16,35 0 16,106 0-16,-70 35 15,0-18-15,-36 72 16,-52-54-16,-89-17 16,0-18-16,-17 0 15,-18 35 48,-36-35-48,-34 0-15,17 17 16,0 19-16,-53-1 16,0 18-16,-17-18 15,-18 36 1,0-18-16,17-18 15,54 0-15,17-17 16,0-1-16,18 19 16,-1-36-1,36 17 1</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4:02:24.62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8890 7461 0,'-18'-18'16,"1"36"-1,17 35-15,0 17 16,0 1-16,-18-18 16,0 88-16,18-18 15,0 54-15,0 17 16,0 18-16,0 34 16,0 54-16,0 124 15,0 17-15,0 35 16,-17 106-1,17-317-15,-35 87 16,35-52-16,0-53 16,0 18-16,-18-18 15,53 0-15,-35 0 16,0-36-16,18-34 16,-18-36-16,0 17 15,0-16-15,0-1 16,0-18-16,0-17 15,0 0-15,-35 35 16,35-35-16,-36 17 16,36-70-16,0 0 15,0-35-15,0 35 16,0-18-16,0-17 16,0 34-16,0-16 15,0 34-15,0-52 16,0 17-16,0 1 15,0-19-15</inkml:trace>
  <inkml:trace contextRef="#ctx0" brushRef="#br0" timeOffset="832.2397">8767 7285 0,'0'17'32,"-18"36"-32,0 0 15,1 18-15,-1 34 16,-17-16-1,17-1-15,-17 35 16,-18 36-16,18-36 16,-1 1-16,36-54 15,-17 36-15,17-70 16,-18 17-16,18-36 16,0 1-1,0-36 32,0-17-47</inkml:trace>
  <inkml:trace contextRef="#ctx0" brushRef="#br0" timeOffset="1487.6765">8731 7285 0,'36'-18'47,"16"53"-31,-34-17-16,35 52 15,-18-17-15,36 18 16,17 17 0,0 36-16,18-19 15,0 36-15,-18 1 16,-17-37-16,-1 19 16,-17-36-16,0 0 15,-35-35-15,17-18 16,-17 1-16,-18-19 47</inkml:trace>
  <inkml:trace contextRef="#ctx0" brushRef="#br0" timeOffset="2959.7998">8625 15293 0,'18'-18'15,"0"18"1,-1 0-16,54 0 16,35 0-16,35 0 15,-18 0-15,-70 0 16,124 0-16,87 0 15,-17 0-15,71 0 16,176 0-16,-18 0 16,-141 0-16,300 0 15,-53 0-15,0 0 16,-35 35-16,17-35 16,54 0-16,-36 0 15,17-35-15,-69 35 16,-107 0-16,212 0 15,-265 0-15,18 0 16,18 0-16,-18 0 16,0 0-16,36 0 15,-125 0-15,1 18 16,-53-18-16,53 0 16,35 0-16,0 0 15,-123 0-15,-53 0 16,-36 0-1,-17 35-15,106-35 16,-89-18-16,54 18 16,17 0-16,-36 0 15,36 0-15,-35 0 16,0 0-16,17 0 16,-35 0-16,18 0 15,-18 0-15,18 0 16,-18 0-16,0 0 15,0 0-15,18 0 16,-71 0-16,1 0 16,-19 0-16,-52 0 15,-1 0-15</inkml:trace>
  <inkml:trace contextRef="#ctx0" brushRef="#br0" timeOffset="3767.0283">24694 15116 0,'106'18'0,"-18"-1"15,18-17-15,18 0 16,-1 0 0,1 36-16,-36-36 15,18 17-15,-53-17 16,17 18-16,-17 0 16,-18-1-16,1-17 15,-19 18-15,19 0 16,17-1-16,-18 1 15,-18 0-15,1-18 16,0 17-16,17-17 16,-17 0-16,-1 18 93,-34-1-93,-19-17 16,-17 18-16,-17 35 16,-36-35-16,-35 17 15,-35 18-15,70-18 16,-35 0-16,-36 18 16,36 18-16,18-36 15,17 0-15,35-17 16,-35 17-1,54-17-15,-1 0 16,35-18-16,0 0 16</inkml:trace>
  <inkml:trace contextRef="#ctx0" brushRef="#br0" timeOffset="5016.5975">14922 1852 0,'0'17'16,"-17"-17"-16,17 18 15,0 17-15,0 1 16,0 16-16,0-16 16,0 17-16,0 0 15,0 17-15,0 36 16,0-35-16,0-1 16,0 1-16,0-1 15,0 1-15,0-36 16,0 0-16,0 18 15,0-17-15,0-19 16</inkml:trace>
  <inkml:trace contextRef="#ctx0" brushRef="#br0" timeOffset="5304.2246">14781 3369 0,'0'17'63,"18"-17"-48,0 0 1,-1 0-16</inkml:trace>
  <inkml:trace contextRef="#ctx0" brushRef="#br0" timeOffset="5864.1556">15399 1905 0,'17'17'47,"1"19"-47,-18-1 15,18 0-15,-18 18 16,0-18-16,0 18 16,17 18-16,-17-1 15,0 1-15,0-1 16,0 54-16,0-71 15,0 17-15,0-17 16,0-17-16,0-1 16,0 0-16,0 0 15</inkml:trace>
  <inkml:trace contextRef="#ctx0" brushRef="#br0" timeOffset="6224.4927">15434 3210 0,'0'18'63,"18"-1"-32,-1 19-15,1-36-16</inkml:trace>
  <inkml:trace contextRef="#ctx0" brushRef="#br0" timeOffset="6855.8484">16104 1693 0,'0'53'0,"18"0"15,17-18-15,-17 36 16,17-18-16,-17 17 16,-1 54-16,1-19 15,0 19-15,-18-18 16,35 0-16,-35-1 16,0-69-16,0 17 15,18-18-15,-18-17 16,17 17-16,-17-18 15,0 1 1,0 0 15</inkml:trace>
  <inkml:trace contextRef="#ctx0" brushRef="#br0" timeOffset="7159.6242">16387 3316 0,'17'35'0,"-17"0"31,0-17-31,18 0 16,-18-1-16,17 36 15,1-35-15,-18-1 16,18 19-16,-18-19 16,0 19-1</inkml:trace>
  <inkml:trace contextRef="#ctx0" brushRef="#br0" timeOffset="7815.997">14199 1799 0,'-35'106'0,"0"-1"16,-1-52-16,1 53 15,0 18-15,17 17 16,1 35-1,-1-70-15,0 53 16,18-53-16,89 52 16,-54-34-16,0-36 15,0 53-15,36-17 16,-18-36-16,-53-71 16,35 19-16,-17 17 15,35-18-15,17-17 16,-17-1-16,35-17 15,1 0-15</inkml:trace>
  <inkml:trace contextRef="#ctx0" brushRef="#br0" timeOffset="8415.8274">17657 2152 0,'70'70'16,"18"71"-16,-17 0 15,17 18-15,-35 0 16,-35-18-16,-1 18 15,-17-18-15,0 35 16,-88 18 0,88-53-16,-53 18 15,0-35-15,0-36 16,53-35-16,-35-18 16,17-17-16,18 17 15</inkml:trace>
  <inkml:trace contextRef="#ctx0" brushRef="#br0" timeOffset="117815.3338">8731 13652 0,'0'-17'31,"18"-36"-15,0 35-16,17-17 15,-18-18-15,19 17 16,17-52 0,-18 53-16,18-36 15,35-34-15,36-36 16,-19 35-16,54-35 15,-18-1-15,-35-34 16,-35 0-16,34-1 16,1 1-16,18 35 15,-18-18-15,-1 36 16,19-19-16,-1 37 16,18-19-16,36 36 15,-54 35-15,-17-18 16,0 36-16,0-18 15,-18 18-15,18 0 16,0 35-16,0-18 16,17 0-16,18 18 15,0 0-15,36 0 16,17 71-16,-106 17 16,35 0-16,54-17 15,34 17-15,-17 18 16,-70-53-16,52 53 15,-52-53-15,-18 0 16,-18-18-16,-35 18 16,105 35-16,-34 35 15,-54-17 1,107 0-16,-1 0 16,-35 0-16,-17-18 15,-18 35-15,-18-52 16,18 17-16,-36-35 15,36 18-15,0-1 16,35 18-16,35-35 16,-17-17-16,35 17 15,-17-36-15,34 18 16,54-35-16,17 0 16,53 0-16,-88 0 15,53-17-15,17-107 16,-70 54-16,89-54 15,-19-34-15,89-1 16,-177 35-16,0 1 16,-17 35-16,-18-18 15,35-18-15,-35 36 16,18-18-16,0-17 16,-18-18-16,-18 35 15,1 0-15,-1 0 16,-53 18-1,54 0-15,-36 17 16,0 36-16,-53-18 16,-17 0-16,-54 53 15,1-17-15,0-1 16</inkml:trace>
  <inkml:trace contextRef="#ctx0" brushRef="#br1" timeOffset="125127.7778">8696 12735 0,'35'0'110,"36"0"-95,-1 0-15,1 0 16,35 0-16,-36 0 15,-34 0 1,17-18-16,-18-17 16,0 35-16,36-18 15,-36 1-15,0-1 16,0 0-16,18 1 16,18-18-16,-18-18 15,-18 17-15,0 19 16,1-19-1,-1 19-15,-17-1 16,-1 1-16,1-1 16,-1 18-16,19-35 15,-19-1-15,19 19 16,-19-19-16,19 19 16,-1-19-16,18 19 15,0-18-15,-18 17 16,0-17-16,-17 17 15,35-17-15,35-18 16,-53 35-16,18-17 16,35-18-16,-52 35 15,17-17-15,17 17 16,-35-34-16,1 52 16,17-36-16,0 19 15,17-36-15,-35 35 16,18 0-16,0-34 15,-35 52-15,17-18 16,0 0-16,-17 1 16,0 17-16,-1-18 15,-17 0-15,18 1 16,0-1-16,-1 18 16,1-18-1,0 1-15,34-1 16,-34-17-16,0 35 15,-1-18-15,1 1 16,17-1-16,-17 0 16,0 18-16,-1-17 15,18-1-15,-17 0 16,17 1-16,1-1 16,-19 0-1,1 1-15,0 17 16,-18-18-16,17 18 15,19-35-15,-19 35 16,18-18-16,18-35 16,-17 36-16,17-36 15,-18 53-15,-35-18 16,35 0-16,-17 1 16,-1 17-16,36-18 15,-17-17-15,16 17 16,-34 1-16,0 17 15,17-18-15,-17 18 16,17-35 0,18 35-16,0-18 0,-18 0 15,18 1 1,-35 17-16,-1 0 16,19-18-16,-1 18 15,0 0 1,-17-17-16,-1 17 15,36 0-15,-35 0 16,17 0-16,0 0 16,18 0-16,-17 35 15,-19 0 1,19-17-16,17 35 16,-36-36-16,36 19 15,-35-1-15,17 0 16,0-17-16,-17 17 15,17-17-15,0 17 16,-17-17 0,0 17-16,-1-17 15,1 34-15,-18-16 16,35-1-16,-17-17 16,35 35-1,-18-1-15,0-16 16,-17-19-1,0 19-15,-1 17 16,1-18-16,17-17 16,-17 34-16,17 1 15,-17-17-15,35-1 16,-36 18-16,36 0 16,-35 0-16,35 17 15,-36-35-15,36 18 16,-17 18-16,-1-53 15,18 34-15,-18 1 16,18 18-16,18 0 16,-36-19-16,35 19 15,19-18-15,-36 0 16,17 0-16,-35-18 16,36 18-16,-1-18 15,36 18-15,-35 0 16,35 0-16,-53-18 15,0-17-15,35 17 16,-35 0-16,-18-35 16,0 36-16,18-19 15,-18-17-15,18 36 16,-17-19 0,52 19-16,-35-19 15,-36 1-15,54-1 16,-1-17-16,-17 0 15,-17 0-15,17 0 16,17 0-16,18 0 16,-35 18-16,35-18 15,1 0-15,-19 0 16,-35 18-16,36-18 16,-18 0-1,0 0-15,-36 0 16,19 0-16,-1 0 15,18 0-15,-18 0 16,1 0-16,-1 0 16,18 0-16,17 0 15,1 0-15,-18 0 16,0 0-16,0 0 16,-18 0-16,35 0 15,-17 0-15,18 0 16,-18 0-16,0 0 15,17 0-15,1 0 16,-1 0-16,19 0 16,-19 0-16,1 0 15,-1 0 1,1 0-16,-18 0 16,17 0-16,-17-18 15,35 0 1,1 1-16,-1 17 15,-35-18-15,35 1 16,-18-19-16,1 19 16,0-1-16,-1-17 15,1-1-15,17 19 16,-18-36-16,19 35 16,-19-17-16,54-18 15,-71 35-15,35-17 16,-53 0-16,53-18 15,-17 18-15,17-1 16,0 1-16,-35-18 16,-18 18-16,36-18 15,-18-18-15,17-17 16,-52 53-16,17-53 16,-17 52-16,35-52 15,17-18-15,-52 54 16,0-1-1,17 17-15,18-34 16,0-18-16,0 35 16,35-35-16,-18-1 15,1 1-15,-18 0 16,35 0-16,18-18 16,-18 35-16,18-17 15,35-18-15,-35 36 16,17-36-16,-17 35 15,18-17-15,-18 18 16,-18-1-16,18 1 16,-1-1-16,-16 18 15,16-35-15,-16 70 16,16-52-16,-69 34 16,70 1-16,-89 35 15,18-35-15,18 35 16,0-18-16,0 1 15,-17-1-15,-1 18 16,0-18-16,18 1 16,-35 17-1,-1 0 1</inkml:trace>
</inkml:ink>
</file>

<file path=ppt/ink/ink37.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4:04:41.238"/>
    </inkml:context>
    <inkml:brush xml:id="br0">
      <inkml:brushProperty name="width" value="0.05292" units="cm"/>
      <inkml:brushProperty name="height" value="0.05292" units="cm"/>
      <inkml:brushProperty name="color" value="#00B0F0"/>
    </inkml:brush>
  </inkml:definitions>
  <inkml:trace contextRef="#ctx0" brushRef="#br0">4551 5697 0,'0'18'16,"0"17"-16,-18 18 15,1-18-15,17 0 16,0 18-16,0-17 15,0-1-15,0 0 16,0 18-16,0-18 16,0-17-16,0 0 15,17-1-15,1 1 16,-18 0-16,35-1 16,0 1-16,18-1 15,18-17-15,52 18 16,-70-18-16,18 0 15,123 18-15,-18-1 16,18-17-16,71 0 16,17 0-16,-53 18 15,36-18-15,-18 0 16,17 0-16,19 0 16,-72 0-16,1-18 15,17 1-15,36 17 16,-106 0-16,70 0 15,-53 0-15,-17 0 16,35 0 0,-88 0-16,70 0 15,-17 0-15,0 0 16,35 0-16,-53 0 16,-18 0-16,-17 0 15,0 0-15,18 17 16,-1 1-16,-105-18 15,-1 0-15,1 0 16</inkml:trace>
  <inkml:trace contextRef="#ctx0" brushRef="#br0" timeOffset="5521.0017">4075 10689 0,'105'0'0,"1"0"16,35 0-16,-35 0 16,35 0-16,36 0 15,-19 0-15,36 0 16,-17 0-16,87 53 15,-52-36-15,53-17 16,-1 0-16,54 18 16,-18-18-16,-18 0 15,-70 0-15,-18-35 16,53 35-16,-36 0 16,36-18-16,-35 0 15,17 18-15,18 0 16,-35 0-16,52 0 15,-70 0-15,36 0 16,-72-17-16,19 17 16,-36 0-1,0 0-15,-18 17 16,-87 1-16,-19 0 16,19-18-16,-19 0 15,1 0-15,0 0 47,-1 0-31,36 0-1,-35-18-15,-1 0 16,1-17-16,17 0 16,-35 0-16,0-1 15,0-34-15,0 17 16,0 0-16,0 0 15,-70-53-15,17 18 16,-18 35-16,-35-53 16,71 71-16,-53-18 15,-35-35-15,-1 17 16,18 18-16,-17 18 16,17 0-16,-88-18 15,35 0-15,-17 35 16,-18-70-1,0 35-15,-18 36 16,106-36-16,-70 35 16,17 0-16,0 18 15,1 0-15,-89-17 16,17 17-16,72 0 16,-107 0-16,36 0 15,-36 0-15,53 17 16,-70-17-16,141 0 15,-106 0-15,88 36 16,-35-36-16,0 35 16,36 0-16,16 1 15,19-1-15,17 18 16,0-18-16,71 18 16,-18-35-16,35 17 15,1 0-15,17 0 16,-18 1-16,18-1 15,0 0-15,0 18 16,0-18-16,0 1 16,18-1-1,-1 0-15,-17 1 0,0 16 16,18-34 0,-18 0-16,18-1 15,-1 1-15,1 0 16,-18-1-1,18 1-15,-1 0 32,-17-1-32,18-17 15,-18 18 1,18-18-16,-1 0 16</inkml:trace>
  <inkml:trace contextRef="#ctx0" brushRef="#br0" timeOffset="7600.8677">10654 9172 0,'53'18'0,"88"34"16,-88-34-16,-36 17 15,125-17-15,105 17 16,-18 1-16,18-1 16,0-35-16,17 17 15,-17-17-15,-17 0 16,-19 0-16,-34-17 15,17-18 1,0 17-16,-36-53 16,1 18-16,-53 1 15,-71 16-15,18-17 16,-18 18-16,-35-18 16,0 0-16,0 0 15,0 0-15,-17-35 16,-1 53-16,-52-53 15,-1 35-15,18-18 16,-35 1-16,35 34 16,-18-52-16,-70 18 15,18 34-15,17-34 16,-53-36-16,-88 18 16,0 35-16,-35-35 15,53 35-15,0 35 16,-89 18-16,54-17 15,-19 17-15,72 0 16,17 0-16,53 0 16,17 35-16,1 35 15,52-34-15,0 17 16,36 17 0,0-17-16,35 18 15,0-1-15,-18 36 16,18-53-16,0 35 15,0-70-15,0 17 16,0 18-16,0 0 16,36 53-16,69-18 15,54 0-15,18 0 16,-107-70-16,106 52 16,-34-34-16,-1-19 15,35 19-15,-35-36 16,0 35-16,0-17 15,-17-1-15,-36 1 16,-17 17-16,-1-35 16</inkml:trace>
  <inkml:trace contextRef="#ctx0" brushRef="#br0" timeOffset="11352.7806">5821 12188 0,'264'53'0,"230"-35"15,-211-18-15,-72 70 16,71-70-16,71-17 16,18 52-16,-36-35 15,106 0-15,-18 0 16,18 0-16,88-18 15,-176 36-15,-124-18 16,18-18-16,-17 18 16,-1 0-16,-17 0 15,17 0-15,35 0 16,-52 0-16,0 0 16,35 18-16,-53-18 15,17 0-15,36 0 16,18 0-1,-106 0-15,52 0 16,1 0-16,-89-18 16,89 18-16,-53 0 15,17-17-15,-52-1 16,34 0-16,-34 18 16,-1-17-16,1-1 15,-1-17-15,-105 17 16,17-17-16,18 0 15,-35 17-15,-18 0 16,17 1-16,-17-19 16,18 1-16,-18 0 15,18 17-15,-18-17 16,17-18-16,-17 35 16,18-17-16,0 0 15,-18 0-15,0-1 16,0-17-16,0 36 15,0-19-15,17 19 16,-17-18-16,0 17 16,0 0-16,0-17 15,0 17 1,0-17 0,0 17-16,0 1 15,-17-36-15,-1 35 16,0-17-16,1 17 15,-36-35 1,35 18-16,-35-18 16,-35 18-16,18-18 15,-1 0-15,0 18 16,-34-36-16,16 54 16,-87-36-16,88 53 15,-71 0 1,18 0-16,70 0 15,-176 0-15,1 0 16,-19 0-16,18 0 16,-35 0-16,35 0 15,0 0-15,18 0 16,-36 0-16,18 0 16,0 0-16,35 0 15,18 0-15,-17 0 16,-1 0-16,0 0 15,-70 0-15,35 17 16,18-17-16,-18 0 16,-123 0-1,34 0-15,37 18 16,-90-18-16,-51 0 16,16 0-16,36 0 15,0 0-15,0 0 16,141 0-16,-18 0 15,36 0-15,18 0 16,52 0-16,-18 0 16,36 0-16,35 0 15,-17 0-15,35 0 16,0 0-16,-18 18 16,18-18-16,-1 17 15,1 1-15,18-1 16,-1 1-16,-17 17 15,53-17-15,-36 0 16,-17 17-16,35-17 16,35 35-16,-70-18 15,70 0-15,-34 18 16,52-18-16,-18 1 16,18 16-1,0 1-15,0-17 0,0 17 16,35 17-1,0-17-15,36 18 16,-18-1-16,35 1 16,18-36-16,17 36 15,1-36-15,52 0 16,-70 0-16,18 1 16,52-1-16,71-17 15,-35 17-15,-71-18 16,53 72-16,141-72 15,-159-17-15,159-35 16,-88 53-16,0-18 16,0 0-16,-35-18 15,-36 0-15,-70 18 16,35 0-16,0 0 16,-35 0-16,-53 0 15,-18 0-15,1 0 16,-1 0-16,-17 0 15</inkml:trace>
  <inkml:trace contextRef="#ctx0" brushRef="#br0" timeOffset="18735.8467">19226 12065 0,'0'-18'46,"53"18"-46,106 53 16,-18-35-16,106-1 16,-88 18-16,70 18 15,106-35 1,-105 35-16,52 35 16,35-35-16,89 18 15,35 34-15,-18-105 16,36 53-16,123-17 15,18 17-15,-71-53 16,-141 0-16,88 0 16,-35 0-16,53-53 15,-141 53-15,-71 0 16,-17-18-16,-177-70 16,229 88-16,-52 0 15,-36 0-15,-52 0 16,17-18-16,-36-17 15,1 17-15,18-52 16,-19 52-16,-34-17 16,17 0-16,-53-36 15,-35 36-15,-18-1 16,-17-17-16,-18 1 16,0-1-16,0-18 15,-35-17-15,-1 35 16,-34-35-1,-1-18-15,-17 18 16,53 53-16,-89-36 16,-17-35-16,-18 36 15,-52-54-15,-1 36 16,-70 0-16,0-1 16,88-16-16,-142 69 15,-122-17-15,-142-35 16,-35 18-16,18-54 15,-124 36-15,53-18 16,106 106-16,-88 0 16,-1 0-16,1 0 15,53 0-15,35 0 16,-53 53-16,88 0 16,35 35-16,89-17 15,70-18-15,36 0 16,35 0-16,158-18 15,1 53-15,34-35 16,19 0-16,52 0 16,1-18-16,-1 36 15,18-18-15,0 17 16,18 1-16,17 34 16,18 1-1,-36-35-15,36 17 16,53 0-16,0 0 15,70 1-15,36 34 16,106 1-16,105-19 16,141 54-16,1-53 15,87 0-15,-52-18 16,123-35-16,-88-53 16,-70 0-16,17 0 15,-141 0-15,35 0 16,-123 0-16,-53-35 15,-124 35-15,71 17 16,-124-17-16,-34 0 16,-54 0-16,-17 0 15</inkml:trace>
  <inkml:trace contextRef="#ctx0" brushRef="#br0" timeOffset="89496.3992">17427 1640 0,'-17'0'78,"34"18"-62,-17 17-16,18 18 16,17-35-16,-35 17 15,0 0-15</inkml:trace>
  <inkml:trace contextRef="#ctx0" brushRef="#br0" timeOffset="89848.5045">17498 2681 0,'-36'35'16,"36"0"-16,0 1 15,-17 17-15,-1 17 16,1-17-16,17-18 16,0 53-16,0-52 15,0-1 1,-18 0-16,18 18 16,-18-17-16,18-19 15,0 1-15,0-1 16</inkml:trace>
  <inkml:trace contextRef="#ctx0" brushRef="#br0" timeOffset="90280.4144">17762 2522 0,'0'18'31,"0"52"-31,0 1 15,0-1 1,0 19-16,18 34 16,-18 0-16,0-70 15,0 18-15,0 17 16,0-17-16,0-18 16,0-18-16,0-17 15,18-18 32,-1-18-31,-17-35-16,0 0 15,-17-17-15,17 17 16,-18-36-16,18 36 16,-18-35-16</inkml:trace>
  <inkml:trace contextRef="#ctx0" brushRef="#br0" timeOffset="90728.8537">17745 2857 0,'0'-35'16,"0"-18"-16,0-18 15,0 19-15,0-1 16,0 0-16,0 17 16,0 1-16,0 0 15,0 0-15,35-1 16,-35 19-16,18-1 16,-1 0-1,1 18 32,0 0-31,17 36-16,-18-1 15,1-17-15,0-1 16,-18 18-16,17 18 16,-17-17-1,0-1-15,0 18 16,-35 0-16,17 0 15,1 0-15,-18 0 16,-18-1-16,35-16 16,-17 17-16,-1-18 15,19-35-15,17 18 16,17-18 46,-17-36-46,0 1-16,36 0 16</inkml:trace>
  <inkml:trace contextRef="#ctx0" brushRef="#br0" timeOffset="91096.5822">17956 2540 0,'0'-18'31,"18"18"-16,35 53-15,-18-18 16,36 18-16,-54-35 16,1 17-16,35-17 15,-35-1-15,-1 1 16,1 0-16,0-18 78,-1 0-78,18-18 16</inkml:trace>
  <inkml:trace contextRef="#ctx0" brushRef="#br0" timeOffset="91440.2813">18450 2575 0,'-17'88'16,"-1"-35"-16,18 0 15,0 18-15,-18-19 16,1 19-16,-1 17 15,0-53-15,18 18 16,-17 0-16,17-35 16,0 17-16,0-17 15,0 0-15</inkml:trace>
  <inkml:trace contextRef="#ctx0" brushRef="#br0" timeOffset="91800.8916">18556 2593 0,'35'0'32,"18"0"-17,0 0-15,0 0 16,0 0-16,0 0 15,-35 0-15,35 0 16,-18 0-16,0 0 16,-17-18-1,-1 18 1,19-18 0,-36 1 15</inkml:trace>
  <inkml:trace contextRef="#ctx0" brushRef="#br0" timeOffset="92160.4247">18927 2293 0,'-18'-18'15,"18"53"1,-18 36 0,18-36-16,-17 53 15,17-35-15,-18 18 16,18-18-16,0 17 15,0-17 1,0 0-16,0-18 16,0 1-16,0-1 15,0-17-15,-18-18 16</inkml:trace>
  <inkml:trace contextRef="#ctx0" brushRef="#br0" timeOffset="93183.6667">19279 2257 0,'0'0'16,"0"71"-16,0 17 0,0 18 15,0-35-15,0 17 16,18 0 0,0-17-16,-1-1 15,-17-17-15,0-18 16,0 18-16,18-35 47,0-36-32,-18-52-15,35-19 16,-18 37-16,1-19 16,17 0-16,-17 36 15,0 18-15,-1-1 16,-17 53 46,0 36-62,53-1 16,-35 36-16,-18-53 16,17 18-16,-17-36 15,18 0-15,0 0 16,-1-35-16,-17 18 15,18-18 1,17 0-16,-17-53 16,17 0-1,0 0-15,36-35 16,-18 18-16,-53 17 16,18 17-16,17 1 15,-18 17-15,-17-17 16,0 18-16,0 34 62,0 36-62,0 0 16,0 0-16,0 0 16,0 0-16,18 0 15,0-36-15,-1 1 16,1 17-16,0-35 15,17 0 1,-17 0 0,17-35-1,-17-18-15,-1-18 16,-17 19-16,0-19 16,0 18-16,0 0 15,0 18 1,0 0-16,-17-1 15,-1 1 1,0 35-16,1-18 16,-36 18-16,17 0 15,19 0-15,-19 0 16,19 36-16,-1-19 31</inkml:trace>
  <inkml:trace contextRef="#ctx0" brushRef="#br0" timeOffset="93824.9522">20443 2734 0,'0'17'0,"0"19"16,0-1-16,0-17 16,0 34-1,0-16-15,0-1 16,0 0-16,0 1 15,0-1-15,0-18 16,0 1-16,0 0 16,53-18 15,-53-36-15,0-69-16,18 52 15,-18-35-15,35-1 16,1 19-16,-19 17 15,-17 0-15,18 18 16,0 17-16,-18 0 16,17 18-1,1 36 17,-1-1-32,36 36 15,-17-36-15,-1 53 16,0-35-16,18 17 15,-18-17-15,-17-17 16,53 34 0,-54-35-16,1-17 15,-1-18 32,19-35-31,-1 0-1</inkml:trace>
  <inkml:trace contextRef="#ctx0" brushRef="#br0" timeOffset="95297.3316">23142 2399 0,'0'17'0,"0"18"16,0 36-16,0 17 16,-17 18-16,17 0 15,-18 17-15,0-34 16,-17 16-16,35-34 16,0-36-16,0 18 15,0-35-15,0-89 63,0 18-63,0-35 15,35-35-15,1 70 16,-19-18-16,19-17 16,-19 35-1,1 35-15,-18 1 16,17-1-1,1 89 17,0-1-17,17 36-15,0-35 16,1 52-16,-1-17 16,0 17-16,-35-87 15,53 17-15,0-18 16,-53-17-16,35-1 15,-35 1-15,18-18 16,17-35 0,-17-18-16,17-36 15,0-16-15,1-19 16,-1 36-16,-18-18 16,19 0-16,-36 53 15,0 18-15,0 17 16,0-17-16,0 53 62,-18-1-62,18 54 16,-18 17-16,18-35 16,0 18-16,0-1 15,0-35-15,0-17 16,0 0-16,0-1 15,0 19 1,0-19 0,36-17-16,-1-17 15,0-1-15,-35-17 16,0-1-16,18-16 16,0-19-16,-18 36 15,0-18-15,0 35 16,0-52-16,-18 34 15,-35-17-15,18 18 16,17 18-16,-52-1 16,34 18-16,19 0 15,-1 0-15,0 0 78,18 18-62,18-1-16,17-17 16,36 18-16,-1-18 15,19 0-15,34 0 16,1 0-16,17 0 16,-18 0-16,-17 0 15,-35 0-15,17 0 16,-71 0-16,1 0 15,0 0 64,-36-35-64</inkml:trace>
  <inkml:trace contextRef="#ctx0" brushRef="#br0" timeOffset="96160.72">24342 2363 0,'-18'53'0,"18"0"15,0 0-15,0 18 16,0-1-16,0-17 16,0 18-16,0-18 15,18 17-15,-1 18 16,1-52-16,-18 16 15,35 19-15,-17-18 16,0-18-16,-1 1 16,1-19-16,35 18 15,-18-35 1,36 0-16,-19 0 16,37 0-16,-1-52 15,18-1-15,-1-18 16,-16 0-16,-36 36 15,35-53-15,-53 17 16,-17 1-16,-18 35 16,0-18-1,0 17-15,-18 1 16,18 0-16,-18 35 16,1-18-16,-18 18 15,17 0-15,0 0 16,1 0-1,-1 0-15,0 36 16,18-1-16,-17 18 16,-1 17-16,18-34 15,0 16-15,0 1 16,18 0-16,-1 0 16,36-18-1,-35 1-15,17-1 16,0-35-16,18 18 15,0-18-15,18 0 16,-18 0-16,35 0 16,-35-36-16,0 19 15,17-19-15,-17 1 16,0-18-16,-18 18 16,-17 0-16,0 17 15,-1-17-15,-17 0 16,18-1-16,-18-17 15,18 0 1,-18 18-16,0-18 16,0 18-16,0 0 15,0 17-15,0-17 16,0-1-16,0 19 16,-18-18-16,18 17 15</inkml:trace>
  <inkml:trace contextRef="#ctx0" brushRef="#br0" timeOffset="96880.6917">26017 2028 0,'0'18'31,"18"35"-31,-18 35 16,18-18-1,-1 54-15,-17-36 16,18 18-16,0 17 15,17-17-15,-18-18 16,-17 18-16,18-18 16,0-35-16,-18 0 15,0-17-15,0-19 16,0-87 31,0 17-32,0-35-15,0-18 16,17 35-16,19-17 16,-19 53-16,1 17 15,0-17-15,-1 35 16,1 0-16,-1 0 16,1 0-16,0 0 15,-1 17-15,-17 36 16,0-17-16,18 52 15,0-18-15,-18-34 16,0 34 0,0 1-16,0-1 15,0-17-15,-18 0 16,-17 0-16,-1-35 16,19 17-16,-18-35 15,-36 18-15,53-18 16,1 0-16,-1 0 15,18-18 1,-18 0-16,18 1 16,0-36-16,0 35 15,0-35-15,18 18 16</inkml:trace>
  <inkml:trace contextRef="#ctx0" brushRef="#br0" timeOffset="97872.6997">26758 2822 0,'0'35'16,"-17"18"0,-1 35-16,18-35 15,-18 18-15,1-1 16,17-17-16,0 0 16,0 0-16,0-18 15,0 1 1,35-36-1,0 0-15,18-36 16,0 1-16,0 0 16,-18 0-16,18-54 15,-18 36-15,-17 0 16,0-17-16,-18 17 16,0 0-16,0 18 15,-18-18-15,-17 35 16,-36 1-16,-17-19 15,-35 19-15,52 17 16,18 0-16,0 0 16,36 17-1,17 1 1,0 0-16,0-1 16,0 1-1,17 17-15,36-17 16,18 17-16,34-17 15,-16-18-15,34 0 16,-35 0-16,36 0 16,-18 0-16,-71 0 15,-17 0-15,-1 0 16,-17 35 31,-17-17-32,-1 35-15,18 35 16,-18-53-16,18 36 16,-17-36-16,17 0 15,17 18-15,-17-35 16,36-18 0,-1 0-1,35-36-15,-17 19 16,0-36-16,0 0 15,-35 0-15,-1 0 16,-17 0-16,0 18 16,0 17-1,0 1-15,0-19 16,-17 36-16,-19-17 16,-34 17-16,17 0 15,18 0-15,-1 0 16</inkml:trace>
  <inkml:trace contextRef="#ctx0" brushRef="#br0" timeOffset="98272.4347">28063 2434 0,'0'88'0,"0"0"16,0 0-16,0 1 15,0 34-15,0 1 16,36-19-16,-1 37 16,0-37-16,-35-16 15,18-1-15,-18-53 16,0-17-16,0-1 15,18 1-15,-18-53 79</inkml:trace>
  <inkml:trace contextRef="#ctx0" brushRef="#br0" timeOffset="98680.5756">28258 2945 0,'0'0'0,"-89"36"16,1 17-16,53-36 15,17 18-15,-17-17 16,17 0-16,1-18 16,17 17-1,35 19-15,0-19 16,89 19-16,17 17 15,-35-36-15,-1-17 16,19 0-16,-106 0 16,87 0-16,-52 0 15,18 0-15,-36 0 16,-17 0-16,17 0 16,-17 0-1</inkml:trace>
  <inkml:trace contextRef="#ctx0" brushRef="#br0" timeOffset="99528.3393">16087 3986 0,'88'18'16,"35"-1"-1,142 19-15,105 17 16,318 35-16,106 18 16,-124-106-16,283 35 15,-1-35-15,195 0 16,52 0-16,89-18 16,88 18-1,-36 0-15,-17 0 16,-18 18-16,-264-18 15,-229 0-15,-72-124 16,-122 36-16,-424 18 16,-18 34-16,-17-17 15,-106 36-15,-18-1 16</inkml:trace>
  <inkml:trace contextRef="#ctx0" brushRef="#br0" timeOffset="120351.6715">20920 6403 0,'0'17'31,"-18"36"-15,18 0-16,-18 18 15,1 17-15,-18-35 16,17 17-16,18 36 16,-18 18-16,18-36 15,0 35-15,0 18 16,0 0-16,0-52 15,0-19-15,0-17 16,0-18-16,0-17 16</inkml:trace>
  <inkml:trace contextRef="#ctx0" brushRef="#br0" timeOffset="120879.7027">20814 7143 0,'18'0'15,"-1"0"1,18 0-16,1 0 16,-19 18-16,36-18 15,-35 18-15,17-1 16,0 19-16,-17-19 16,0 19-16,-1-36 15,1 35-15,0 0 16,-1 0-16,-17-17 15,18 0-15,-18 35 16,0-36-16,0 18 16,0-17-16,-18 35 15,-17-35 1,17-1-16,-35 1 16,18-18-16,0 18 15,-18-1-15,18-17 16,-1 18-16,1 0 15,18-18-15,-1 17 16</inkml:trace>
  <inkml:trace contextRef="#ctx0" brushRef="#br0" timeOffset="121488.771">21537 7267 0,'-35'35'16,"17"18"-16,-17-18 16,17 1-16,18-1 15,-35 18-15,35-36 16,0 1-16,0 17 15,0-17 1,0 0 0,18-18-1,-1 0 1,19 0-16,34-36 16,-35 19-16,1-19 15,-1-16-15,-17 16 16,-1 1-16,1 0 15,-18-1-15,0-16 16,0 34-16,0 0 16,0 1-16,0-19 15,0 1-15,-35 0 16,-1 17-16,1 18 16,0-18-1,17 18-15,0 0 16,1 0-1</inkml:trace>
  <inkml:trace contextRef="#ctx0" brushRef="#br0" timeOffset="121873.1476">21890 7161 0,'18'35'0,"52"18"16,1 0-16,-36-35 16,0 17-1,0-17-15,1 17 16,-1 36-16,36-19 16,-36-34-16,0 0 15,0-1-15,-17 19 16,0-36-16,-18 17 15</inkml:trace>
  <inkml:trace contextRef="#ctx0" brushRef="#br0" timeOffset="122225.9136">22313 7337 0,'-35'18'0,"-18"35"16,-18-35-16,36 35 15,0-36-15,-18 18 16,35-17-16,1 17 16,17 1-16,-18-19 15,18 1-15</inkml:trace>
  <inkml:trace contextRef="#ctx0" brushRef="#br0" timeOffset="122888.6269">23601 7020 0,'0'0'0,"0"88"0,0-35 15,0 35-15,0 36 16,-18-71-16,18 52 16,-17 1-16,-1-35 15,18-1-15,0-34 16,0-1-16,0-17 15,0-1 17,0-52-17,0-18 1,0 0-16</inkml:trace>
  <inkml:trace contextRef="#ctx0" brushRef="#br0" timeOffset="123280.0044">23671 6755 0,'71'36'0,"35"-1"16,-18 0-16,0 0 16,-17 1-16,-36-19 15,-17 1-15,17 0 16,-17-1-16,-18 1 16,0 35-16,0 0 15,0 17-15,-36 1 16,-17-1-16,-35 19 15,18-36-15,-36 17 16,18-17-16,35 0 16,17-35-16,1-1 15,35 1-15</inkml:trace>
  <inkml:trace contextRef="#ctx0" brushRef="#br0" timeOffset="124191.5751">24500 6738 0,'0'106'0,"18"-18"15,0 0-15,17 35 16,0-34-16,1-19 15,-19-17-15,54 0 16,-54-35-16,1-1 16,0 1-16,-1-18 15,1 0-15,17-18 16,36-35-16,-36 18 16,0-35-16,-17-19 15,17 1-15,-35 35 16,18 36-16,-18-1 15,0 0 1,0 1-16,-18 87 63,18 18-63,0-17 15,0-18-15,0 0 16,18 0-16,-1-36 15,1 1-15,0 0 16,17-1-16,-17-17 16,35 0-16,-18-17 15,35-36-15,-34 17 16,-1-34-16,-35-1 16,18 18-16,-18 18 15,0 0-15,0 17 16,0-17-16,0 0 15,-36 17-15,-34 18 16,35 0-16,-18 0 16,-18 0-16,36 0 15,17 0-15,-35 0 16,124 53 31,52-35-32,-35-1 1,36-17-16,-1 0 16,-52 0-16,-18 0 15,53 0-15,35-17 16,-35-1-16,-71 0 16,18 1-16,-36-1 15</inkml:trace>
  <inkml:trace contextRef="#ctx0" brushRef="#br0" timeOffset="124568.9638">25806 6544 0,'-36'123'16,"19"1"-16,-1-1 15,18-35-15,0 18 16,35 18-16,54-1 16,52 18-16,-53-88 15,71-18-15,35 1 16,-18-36-16,0-36 16,-17 36-16,123-105 15,-105-1-15,-36-53 16,-53 18-16,-35-36 15</inkml:trace>
  <inkml:trace contextRef="#ctx0" brushRef="#br0" timeOffset="244816.8024">15187 14146 0,'-18'18'0,"-34"35"16,16 0-16,1-1 16,17 1-16,1 0 15,17-17-15,0 16 16,35 1-16,36 18 15,-19-1-15,54 36 16,53 0-16,-53-53 16,-36 0-16,-34-35 15,17 17-15,-53-17 16,0 17-16,0 0 16,0 18-16,0 0 15,-89 35-15,1-35 16,-35-18-16,-1 1 15,1-1-15,-18-35 16,35 0-16,0 0 16,53 0-1,18 0-15,0 0 16,87-18 31,-16-17-47,17-36 15</inkml:trace>
  <inkml:trace contextRef="#ctx0" brushRef="#br0" timeOffset="331992.4437">3228 7531 0,'-53'89'0,"0"17"15,18-1 1,-36 36-16,-17 1 0,-18-1 15,18 35 1,0 18-16,0-18 16,-1 71-16,37 36 15,-72 16-15,106-34 16,-35-36-16,1 71 16,16 18-16,36-36 15,0-35-15,0-18 16,0 1-16,0-36 15,36 0-15,16-53 16,19 35-16,35-52 16,-36-19-16,19-52 15,-72-35-15,71-18 16,-17 18-16,17-18 16,36-18-16,-18-17 15,-1-18-15,19 0 16,-54-18-16,36-87 15,0-19-15,18-17 16,-36 0-16,18-53 16,-1 18-16,-34-18 15,0-35 1,-36 17-16,0 1 16,0 87-16,-35-70 15,0 18-15,-17 70 16,-71-53-16,17 54 15,-17-19-15,0 19 16,17 87-16,71 53 16,-71-52-16,-70-54 15,124 107-15,-54-54 16,1 71-16,17 0 16,0 0-16,17 0 15,-16 0-15,-1 18 16,0 17-16,17-17 15,1 17-15,0 18 16,35-35-16,-35-1 16,35 18-16,0-17 15</inkml:trace>
  <inkml:trace contextRef="#ctx0" brushRef="#br0" timeOffset="456687.8841">31873 10071 0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2:24:20.608"/>
    </inkml:context>
    <inkml:brush xml:id="br0">
      <inkml:brushProperty name="width" value="0.05292" units="cm"/>
      <inkml:brushProperty name="height" value="0.05292" units="cm"/>
      <inkml:brushProperty name="color" value="#FF0000"/>
    </inkml:brush>
  </inkml:definitions>
  <inkml:trace contextRef="#ctx0" brushRef="#br0">2875 6385 0,'18'0'15,"35"0"1,35 18-16,-18-1 15,72 1-15,34 0 16,53 17-16,-35-18 16,177 36-16,52-53 15,71 0-15,211 0 16,-122 0-16,122-105 16,-88 105-16,-105-89 15,-89-17-15,71 54 16,-300-37-16,-17 54 15,-72-35-15,-16-1 16,-72 18-16,36 18 16,-53-18-16,0-35 15,0 35-15,0-35 16,-35 17-16,17-35 16,-35-17-16,-17-36 15,17 35 1,-35-52-16,-36 35 15,1 17-15,17 19 16,-35 34-16,-36-17 16,19-18-16,-142 36 15,-18 34-15,-17 36 16,-247 0-16,53 0 16,-106 18-16,18 0 15,-18-18-15,88 35 16,35 18-16,212 70 15,-35 1-15,71-54 16,17 54-16,106-36 16,17 0-16,1 18 15,-1 17-15,89-70 16,-18 71-16,35-71 16,18 17-16,0 18 15,0-52-15,0 17 16,71 35-16,-18-35 15,0 0-15,17-36 16,1 36-16,52 0 16,-87-35-16,17 17 15</inkml:trace>
  <inkml:trace contextRef="#ctx0" brushRef="#br0" timeOffset="8951.0322">5274 8749 0,'35'-18'0,"1"18"16,34 0-16,1 0 16,52 0-16,-35 0 15,53 0-15,-17 0 16,-1 0-16,54 0 16,-1 18-16,-35-1 15,71 1-15,0-18 16,17 0-16,36 53 15,-71-18-15,70 0 16,1-35-16,-36 0 16,53 0-16,-88 0 15,124 0-15,-71 0 16,0-17-16,-18 17 16,88 0-1,-52 0-15,-18 0 16,-124 0-16,71 0 15,36 0-15,-36 35 16,-88-35-16,17 35 16,-35 18-16,-52-53 15,17 18-15,-1-18 16,-16 0-16,-1 0 16,-17 0-16,-1-18 15</inkml:trace>
  <inkml:trace contextRef="#ctx0" brushRef="#br0" timeOffset="18289.0139">12188 4427 0,'36'35'31,"-1"-17"-15,18 35-16,0-36 16,-18 36-16,89 0 15,-36-17-15,18 17 16,-36-36-16,18 18 16,-35-17-16,18 17 15,-36-35-15,-17 18 16</inkml:trace>
  <inkml:trace contextRef="#ctx0" brushRef="#br0" timeOffset="18687.9359">12859 4480 0,'-36'70'15,"19"-34"-15,-18-1 16,-18 36-16,0-18 16,17-18-16,-16 35 15,16-34-15,19-1 16,-19-17-16,19 34 15,-19-34-15,19 0 16,-1-1-16,0-17 16,1 18-16,-18-18 15,17 0 1,0 0-16,1 0 31,-1 0-15</inkml:trace>
  <inkml:trace contextRef="#ctx0" brushRef="#br0" timeOffset="18967.4625">12047 4745 0,'18'0'47,"0"17"-32,-1-17-15,19 18 16,16-18-16,1 0 15,0 0-15,-17 0 16</inkml:trace>
  <inkml:trace contextRef="#ctx0" brushRef="#br0" timeOffset="19327.3788">13088 4709 0</inkml:trace>
  <inkml:trace contextRef="#ctx0" brushRef="#br0" timeOffset="19623.8443">12524 4092 0,'0'35'0,"0"18"16,0-18-16,0-17 15,0 17-15,17 18 16,-17-18-16,0 1 16,0 17-16,0-36 15</inkml:trace>
  <inkml:trace contextRef="#ctx0" brushRef="#br0" timeOffset="19943.3666">12594 4939 0,'18'35'15,"-18"-18"1,17 1 0,-17 0-1,18-1 1,-18 19 0,18-19 15,-1 1-31</inkml:trace>
  <inkml:trace contextRef="#ctx0" brushRef="#br0" timeOffset="22375.6989">14270 4092 0,'-53'0'0,"35"18"16,-17-1 0,-18-17-16,-17 53 15,17-18-15,17-17 16,1 17-16,17-17 15,1 17 1,17-17-16,0-1 16,0 19-16,17-19 15,1 1-15,35 35 16,-35-18-16,17-17 16,-17 17-16,17 18 15,-35-35-15,0 35 16,0-18-16,0 18 15,0-18-15,0 0 16,0 1-16,0 17 16,0-18-16,0-18 15,0 1-15,0 0 16,0-1 0,0-34 77,0-36-93</inkml:trace>
  <inkml:trace contextRef="#ctx0" brushRef="#br0" timeOffset="23606.8622">14217 4498 0,'18'0'15,"-1"0"-15,19 0 16,-19 0-16,1 17 15,17-17-15,-35 18 16,18-1-16,-18 1 31,0 17-31,-18 1 16,-17-19-16,0 54 16,-1-53-16,19 17 15,-19-18-15,36-34 94,36-36-94,17 35 16,-18-17-16,18-18 15,17 0-15,18 18 16,-35-18-16,36-35 15,-54 70-15,35-52 16,-34 34-16,-1-17 16,-17-17-16,-1 70 15,-17-18-15,0 1 16,18-1-16,-53 88 62,-18 19-62,17 16 16,19-34-16,-19 35 16,19 0-16,-18-53 15,17 0 1,18-18-16,0 0 16,0 0-16,0-17 15,0 0 1,0-1-16,18-17 15,-1 36-15,-17-1 16,18 0 0,-1 0-16,-17-17 15,0 17-15,0 1 16,0-19-16,0 19 16,0-72 46,0 1-62,36-36 16,-19-34-16,1 52 15,0 0-15,35-35 16,-36 35-16,1 17 16,17 19-16,-17-1 15,-1 18-15,19-18 16,-19 18 31,1 0-47,0 18 15,-1 0-15,-17-1 16,0 1-16,18 17 16,-18 1-1,0 16-15,-18-34 16,1 17-16,-1 18 15,18 0-15,-18-35 16,1 17-16,17 18 16,0-35-16,0 35 15,0-36-15,0 1 16,0 0 15,17-18 0,-17-36-15,36 1-16,-1-18 16</inkml:trace>
  <inkml:trace contextRef="#ctx0" brushRef="#br0" timeOffset="24671.4441">16245 4021 0,'-17'106'16,"-36"-18"-16,0-17 15,35 35-15,-17-18 16,-18 53-16,0-70 16,0-1-16,0-17 15,0-18-15,18-17 16,0-18-16,17 0 16,-35-18-16,18 1 15,17-36-15,1 18 16,-18-36-16,35 18 15,-18 0-15,18 0 16,0 18-16,0-18 16,0 35-16,0 1 15,53-19-15,35 19 16,18 17 0,17 0-16,71 0 15,-106 0-15,107 0 16,-54 0-16,-18 0 15,-88 0-15,-35 17 47,-35 36-31,-18 36-16,0-19 16,0 18-16,0 18 15,1 0-15,34-71 16,-17 18-16,17-18 15,18-17-15,0-53 125,0-36-109,18-52-16,35 17 16,17-18-16,1 19 15,-54 87-15,71-35 16,-52 18-16,17 17 16,-18 18-16,0 0 15,-17 0-15,17 35 16,0 36-16,-17 52 15,0 1-15,17 17 16,-35-17-16,18-54 16,-1 54-16,-17-36 15,18-18-15,-18-34 16,0-19 15,-18-17 47,-35 0-78,0-35 16,-35-36-16,53 36 16,-18-35-16,0 34 15</inkml:trace>
  <inkml:trace contextRef="#ctx0" brushRef="#br0" timeOffset="25247.3733">16686 4833 0,'18'0'15,"0"0"17,-18 17-17,0 1 1,0 0-16,0 17 16,-18 0-16,18-17 15,-35 35-15,17-18 16,0-35-16,-17 18 15,35-1-15,-17-17 16,34 0 109,1 0-125,-1-17 16,1 17-16,0 0 15,-1 0 32,19 0 16,-1 0-48</inkml:trace>
  <inkml:trace contextRef="#ctx0" brushRef="#br0" timeOffset="25759.8033">17974 4286 0,'18'35'31,"-18"18"-31,35 71 16,-35-72-1,0 37-15,0-36 16,0 0-16,0-1 16,-18-34-16,-17 35 15,17-35-15,1-1 16</inkml:trace>
  <inkml:trace contextRef="#ctx0" brushRef="#br0" timeOffset="26791.9052">17886 4921 0,'0'0'0,"-18"18"15,18-1-15,0 18 16,0 1-16,-17 17 15,17 0-15,0-18 16,0 0-16,0-17 16,0-1-16,0 1 15,17-18 48,1-70-48,17 17-15,-35-36 16,35 54-16,1 0 16,-1 0-1,18-18-15,-35 53 16,-1 0-16,1 0 16,-1 0-16,19 0 15,-19 35 1,-17 0-16,0 18 15,0 35-15,0-35 16,0 0-16,0-18 16,0 1-16,-17-19 15,17-52 48,0-35-48,35 34-15,18-70 16,0 1-16,17-19 16,19-17-16,-1 35 15,35-35-15,-17 35 16,18 36-16,52 17 16,-35 17-16,-17 1 15,-36 18-15,-35-1 16,-36 18 15,-17 18-15,0 87-16,0-16 15,-35 87-15,17-35 16,-17-17-16,17-1 16,18 0-16,0-34 15,36-1-15,-1-53 16,-17 18-16,-1-35 15,36-1-15,-35-17 16,-1 18-16,1-18 16,0 0-16,-36 0 47,-17 0-47,-36 0 15,36 0-15,-18 0 16,0 0-16,0 0 15,18 0-15,0-35 16,35-1 0,0 1-16,0 18 15,-18-36-15,18 35 16,0-17 0,18 35-16,-18-18 15,17 18 1,1-18-16,17 18 15,-17 0 1,0 0 0,-1 0 31,1-17-32</inkml:trace>
  <inkml:trace contextRef="#ctx0" brushRef="#br0" timeOffset="28632.1121">21467 3845 0,'0'-18'31,"-18"18"-31,-17 0 16,17 36-16,-17 17 15,-54 52 1,72 1-16,-18 35 15,-1 0-15,19 18 16,-1-18-16,18 18 16,0-36-16,35 1 15,36 17-15,-18 0 16,0-17-16,0-19 16,-36-34-16,1-36 15,0-17-15,-18 0 94,-36-18-94,-17-18 16,36 0-16,-36 1 15,17-1 1,19 0-16,-1 1 15,1 17-15,-1-36 16,0 36-16,1-17 16,17-18-1,0-1 1,-18 19-16,0-36 16,18 17-16,0 1 15,0 18 1,0-1-1,0 0 1,0 1-16,18-19 16,35 36-16,17-17 15,72-19-15,-1 36 16,53-35-16,-53-18 16,18 0-16,-54 18 15,-16-18-15,16 35 16,-16-34-16,-54-1 15,0 35-15,-17 0 16,-18-17-16,0 17 16,0 1-16,0-1 15,0-17-15,0 17 16,-71 1-16,1-1 16,-1 18-16,1 0 15,17 0-15,-18 0 16,36 0-16,0 18 15,-1-1 1,1 19-16,35-1 16,-35 35-16,35 1 15,0-1-15,0 1 16,17 35-16,54-18 16,0-17-16,-19-36 15,37 18-15,-1-18 16,0 0-16,35-35 15,-34 0-15,-19 0 16,36-35-16,-35-35 16,-18 34-16,-1-34 15,-16 17-15,-36-35 16,17 17-16,-17 0 16,0 54-16,0-18 15,0 17-15,0 0 16,0 54 46</inkml:trace>
  <inkml:trace contextRef="#ctx0" brushRef="#br0" timeOffset="29623.2303">23248 4586 0,'0'-18'0,"-35"18"16,17 0-16,1 0 15,-36 0-15,0 35 16,35 18-16,-17 36 16,-1-1-16,19 0 15,17 18-15,-18 17 16,18 1-16,0-36 15,53 71-15,-35-124 16,52 53-16,-52-70 16,0-1-16,17-17 15,18 0-15,-18 0 16,0-53 0,18-52-16,-35 16 15,0-34-15,-18 35 16,17-18-16,-17 35 15,0 36-15,0 17 16,0 1-16,0 87 47,0 1-31,0 52-16,0-34 15,53-1-15,-35-18 16,-1-17-16,1-53 15,0 18-15,17-18 16,-17 0-16,34-35 16,19-18-16,-36-71 15,18 1-15,0-54 16,-18 1-16,1 17 16,-19-17-16,1 17 15,-18-17-15,35 17 16,-17 36-16,0 17 15,-18 53-15,0 17 16,0 54 31,0 106-31,0 34-16,0 36 15,0 18-15,-18 17 16,18-70-16,0 17 15,18-17-15,34 0 16,-16-71-16,17 18 16,-36-53-16,36 0 15,-35-53 1,17 0 0,-17-18-16,-1-88 15,-17 18-15,18-18 16,0 18-16,-1-18 15,-17 18-15,0-35 16,0 34-16,-53-52 16,-17 53-16,-18-18 15</inkml:trace>
  <inkml:trace contextRef="#ctx0" brushRef="#br0" timeOffset="31719.8081">23477 4233 0,'0'35'16,"0"-17"-16,0 17 16,18-17-16,0-1 15,35 19-15,-36-19 16,18 1-16,1 0 15,34-18-15,18 17 16,18-17-16,-53 0 16,53 0-16,-18 0 15,36-35-15,-71 17 16,35 1-16,-35-19 16,-36 19-16,19-1 15,-36 1-15,17 17 16,1-18-16,-53 124 94,35-18-94,-18 18 15,0 17-15,18-17 16,0 18-16,0-1 15,0-52-15,0-1 16,18 18-16,0-70 16,-1 17-1,19-35 1,34-53-16,-35 18 16,18-71-16,0 0 15,0 1-15,0-37 16,0 1-16,0 0 15,-35 53-15,-1 0 16,-17 17-16,0 36 16,0 17-16,-17 89 47,17 35-32,0-18-15,0 35 16,0-34-16,0 16 15,17-16-15,1-1 16,-18-35 0,35 0-16,-17-36 15,-1 1 1,19-18-16,17 0 16,0-35-1,-1-54-15,1 37 16,0-54-16,18 0 15,-18 0-15,-18 0 16,18-17-16,-18 17 16,-35 0-16,18 18 15,-18 35-15,0 35 16,0 1-16,0 34 62,0 54-62,18 52 16,-18 1-16,17 17 16,-17 0-16,0-53 15,35 36-15,-35-18 16,0-36-16,18-35 16,0 18-16,-18-35 15,0-36 48,0-52-48,0-1-15,0-52 16,0 35-16,0-18 16,53 0-16,-36 53 15,1-53-15,17 36 16,0 17-16,-17 17 15,0 36-15,-18-17 16,17 17-16,1 0 16,17 0-16,1 53 15,16 0-15,19 17 16,-36-35-16,18 18 16,0-35-16,0 0 15,0-1-15,-18-17 16,1 0-16,-1-17 15,-18-19 1,1-34-16,-18 17 16,0 0-16,0-18 15,0 36 17,-18 17-17,-17 18 1,-35 0-16,17 71 15,35 0-15,-35 34 16,18-34-16,0 52 16,35-17-16,0-18 15,0 18-15,0-53 16,52 18-16,1-18 16,-17-18-16,-19-17 15,1-18-15,35 0 16,0 0-16,17 0 15,71-36-15,-52-17 16,-1-17-16,53-18 16,-53-1-16,18-16 15,-35 16-15,-36 19 16,18-1-16,-18-17 16,-17 18-16,-18 17 15,0 17-15,0 1 16,17 17-16,-17 1 15,-53 87 48,36 1-47,-19 17-16,19 0 15,17-35-15,0 0 16,0 0-16,0 0 15,17-18-15,36 18 16,-17-18-16,34 1 16,-17-1-16,18 0 15,-36-35-15,18 53 16,-35-53-16,-1 35 16,-17-17-1,0 17-15,0-17 16,0 17-16,0 1 15,0-1-15,-17-17 16,-1 17-16,-35 0 16,35-17-16,1-18 15,-36 0-15,35 0 16,-17 0 0,0 0-16,-1 0 15,19 0-15,-1 0 16,-17 0-1,-18 0 1,0 0-16</inkml:trace>
  <inkml:trace contextRef="#ctx0" brushRef="#br0" timeOffset="32766.7812">16651 6403 0,'0'17'31,"18"-17"-16,35 0 1,17 0-16,-17 0 16,71 0-16,-1 0 15,18 0-15,-53 0 16,53 0-16,-35 0 16,-35-17-16,-18-1 15,-36 18 1,1 0-16,0-18 15</inkml:trace>
  <inkml:trace contextRef="#ctx0" brushRef="#br0" timeOffset="33391.113">17586 6209 0,'-18'0'15,"-17"52"-15,17-16 16,18-1-16,-17 36 15,17-36-15,-36 35 16,36-34-16,0 17 16,0-18-16,-17 18 15,-1-18-15,18-17 16,-17-18 0,-1 17-16,-17 1 15,17-18-15,-35 0 16,18 0-16,0 0 15,-18 0-15,17 0 16,1 0-16,17-18 63,71 1-32,36 17-31,-1-36 15,35 19-15,-35-1 16,54 1-16,-19-1 16,-35 0-16,18 1 15,0 17-15,-53 0 16,-18-18-16,0 18 16,1 0-16,-19-18 15,-17 1 79,-17-1-94</inkml:trace>
  <inkml:trace contextRef="#ctx0" brushRef="#br0" timeOffset="33743.3808">18080 6456 0,'-35'35'16,"-18"-18"-16,0 36 16,0-17-16,0 17 15,0-18-15,18 35 16,-18-17-16,18 18 15,-18-36-15,17 0 16,19 1-16,-36-19 16,35 19-16,0-36 15,-17 35-15,18-18 16,-1-17-16,0 18 16,18-36 46,18 18-62,0-35 16,34-18-16,1 18 15</inkml:trace>
  <inkml:trace contextRef="#ctx0" brushRef="#br0" timeOffset="34990.6613">17674 6861 0,'18'0'16,"-18"18"-16,0-1 16,0 19-16,0 17 15,17 17-15,-17-52 16,18-1-16,17 19 16,1-36-16,34 35 15,1 0-15,-18-35 16,17 0-16,1 0 15,-36 0-15,36-35 16,-54 17-16,1 1 16,0-1-16,-18 0 15,0-34-15,0 16 16,-36-17 0,19 18-1,-1 35-15,-17-18 16,17 18-16,-52-17 15,17 17-15,0 0 16,0 0-16,35 0 16,-17 0-16,17 0 15,18 17 1,53-17 62,18 0-78,17 0 16,-18 0-16,-17 0 15,18 0-15,-1 0 16,-34-35-16,17 18 16,-36-19-16,54 1 15,-54-18-15,36-17 16,-35 17-16,0-53 15,-18 35-15,35 36 16,-35-18 0,18 0-16,-18-17 15,17-1-15,-17 53 16,35 1-16,-17-19 16,0 36-16,35 0 15,0 0-15,35 0 16,35 0-16,-35 18 15,-17 17-15,-53-17 16,-1 0-16,1-1 16,0-17-16,-18 36 15,0-1-15,0 18 16,-36 0-16,19-18 16,-1-17-16,0 17 15,1 0-15,-1 0 16,18 1-16,0-1 15,0-17-15,0-1 16,0 19-16,0-19 16,0 1-1,0-1 1,-18-17 0,-17 0-1,-18 0 1,0 0-16,0 0 15,1 0-15,16-17 16,-17 17-16,18 0 16,17 0-1,1 0 1,-1 0 0,18 17-16,0 36 15,0 36-15,0-19 16,0 36-16,0-36 15,0-17-15,0 0 16,0-35-16,0 17 16,0-17-16,0 0 15,0-1-15,0 1 16,35-89 78,-17 18-94</inkml:trace>
  <inkml:trace contextRef="#ctx0" brushRef="#br0" timeOffset="35478.6575">19685 6579 0,'71'0'15,"-36"0"-15,18 0 16,0 0-16,35 0 16,-18 0-16,54 0 15,-18 0-15,-36 0 16,18-35-16,18 17 15,-35 0-15,17-17 16,-17 18 0,-18-1-16,-18 0 15,-18 1 1,-17-1 31,-17-17-47,-18-18 15,-1 17-15,1 19 16,17-36-16,-17 18 16</inkml:trace>
  <inkml:trace contextRef="#ctx0" brushRef="#br0" timeOffset="36416.2324">20620 6103 0,'-35'88'0,"-1"-18"16,1 36-16,-18 18 16,-17-1-16,-1 1 15,0 34-15,-17-34 16,0 17-16,35-88 16,-17 18-16,-19-1 15,1-35-15,71-17 16,-19 0-1,19-18-15,17-36 47,0-34-31,35 35-16,-17-1 16,17-17-16,0 36 15,18-1-15,-18 18 16,1 0-16,-1-18 15,18 18-15,-36 0 16,1 0-16,17 18 16,-17 0-16,17 52 15,-35-34-15,36-19 16,-19 18-16,-17 1 16,0-19-16,18 1 15,-18 0 16,35-18-15,18-18-16,-35 0 16,70-52-1,-35 35-15,53-36 16,17 18-16,-52 0 16,-18 35-16,17-52 15,-52 35-15,17-1 16,-17 19-16,-18-1 15,17-17-15,-17 17 16,0 1 0,-35-1-1,17 18 1,1 0 0,-1 0-16,-17 35 15,17 18-15,1-18 16,-1 36-16,0-1 15,1 19-15,17-36 16,0 35-16,0-35 16,35-18-16,-17 0 15,-1-17-15,1-18 16,-1 0-16,19 0 16,17 0-16,0 0 15,-18 0-15,0-18 16,36-35-16,-36 36 15,-17-19-15,-1 1 16,1 18 0,-18-1 15,17 0 0</inkml:trace>
  <inkml:trace contextRef="#ctx0" brushRef="#br0" timeOffset="37279.049">22807 6773 0,'-53'18'47,"0"-1"-47,0 19 15,-17-1-15,17 0 16,18 0-16,-18 36 16,35-1-16,0-17 15,18 18-15,-17-18 16,17 0-16,17-18 16,1-35-16,17 0 15,36 18-15,17-18 16,0 0-16,36 0 15,-54 0-15,36-53 16,-53 18-16,35-1 16,-35-17-16,-18 18 15,-35 0-15,36-1 16,-36 1-16,0 18 16,0-1-16,-36 18 46,19 35-30,-18 36-16,-1 17 16,19-17-16,17-19 15,0-16 1,0-19-16,0 1 16,0 0-1,17-18-15,19 0 16,-1-18-16,18-35 15,-18 18-15,-17-18 16,17-18-16,-17 1 16,-18 34-16,0-16 15,0-1-15,0 35 16,0-17-16,-36 17 16,19 0-16,-19 18 15,19 0-15,-1 0 16,-17 0-16,35 18 15,-18 0 17</inkml:trace>
  <inkml:trace contextRef="#ctx0" brushRef="#br0" timeOffset="38847.1771">23848 7267 0,'35'0'0,"-35"-18"15,0-17-15,0 0 16,0-18-16,0 0 16,0 18-1,-35-18 1,35 35-16,-18 18 15,-17 0 1,0 53-16,17 17 16,-17-17-16,-18 0 15,17 71-15,19-36 16,-18 18-16,35-89 16,0 19-16,0-19 15,0 1-15,17-18 47,54-18-47,-1-52 16,-34 52-16,-1-70 15,-35 17-15,35 1 16,-17-54-16,-1 19 16,1-19-16,-18 36 15,0 0-15,0-18 16,0 18-16,0 35 15,0 0-15,0 18 16,0 17 31,-18 89-31,18-1-16,0 54 15,0-1-15,0 0 16,0-34-16,0 16 15,0-34-15,53 35 16,-53-71-16,36 18 16,-19-18-16,1-35 15,35 18-15,0-18 16,0 0 0,35 0-16,0 0 15,-17-53-15,-1 18 16,36-36-16,-53 18 15,-35 0-15,-1-17 16,1 17-16,-18 0 16,0 0-16,0 18 15,-18 0-15,18 17 16,-17 0-16,-1 18 16,-17 0-1,-1 0-15,1 18 16,0 35-1,17-36-15,1 36 16,-1 0-16,18-17 16,0 16-16,0 1 15,0 0-15,0-17 16,18-1-16,-1-17 16,1-18-1,35 17-15,0-17 0,17 0 16,1-35-16,-18 0 15,35-1 1,18-17-16,-18 18 16,18-35-16,-53 52 15,17-53-15,-35 36 16,1 0-16,-19-36 16,-17 18-16,0 36 15,0-36-15,0 18 16,0 17 31,-17 18-32,-19 18-15,19 17 16,-36 18-16,53 0 16,0 17-16,0-17 15,0 0-15,0 0 16,0 17-16,35-52 15,-17 17-15,17 1 16,0-19-16,-17 1 16,0 0-1,-18-1 48,0 1-48,0 0 1,0-1-16,-18 1 16,0-1-16,1 1 15,-1-18 1,0 0 0,18 18-16,-17-18 31,-1 0 0</inkml:trace>
  <inkml:trace contextRef="#ctx0" brushRef="#br0" timeOffset="39231.3258">25647 7373 0,'18'0'63,"-18"17"-48,17-17 1,1 0 15,0 0-15</inkml:trace>
  <inkml:trace contextRef="#ctx0" brushRef="#br0" timeOffset="40008.0359">25912 6861 0,'17'-17'16,"54"17"-16,-1 0 16,36 0-16,-53 0 15,0 0-15,17 0 16,-17 0-16,-53 35 62,0-18-46,0 19-16,-17-1 16,-1 18-16,-17 17 15,0-34 1,17-1-16,0-17 15,1-1-15,34 1 79,1-18-79,35 0 15,0 0-15,0 0 16,17-18-16,18-17 15,-35 17-15,36 1 16,-37-19-16,-16 19 16,-19-18 124,-17 17-124</inkml:trace>
  <inkml:trace contextRef="#ctx0" brushRef="#br0" timeOffset="40311.4716">26935 6685 0,'0'17'16,"0"19"-16,0-1 15,35 0-15,-17 18 16,-18 35-16,35-35 15,-35-17-15,17-1 16,-17-18-16,0 1 16,-17-53 46,17 0-62,-18-1 16</inkml:trace>
  <inkml:trace contextRef="#ctx0" brushRef="#br0" timeOffset="40607.5484">26793 6385 0,'18'18'78,"0"-18"-78,-1 0 16,36 17-16,-35-17 16</inkml:trace>
  <inkml:trace contextRef="#ctx0" brushRef="#br0" timeOffset="41375.181">27199 6861 0,'0'71'0,"0"17"16,0-53-16,18 0 15,-18 1-15,17-19 16,-17-34 62,0-19-62,0 1-16,0-18 15,0-17-15,-17-36 16,-1 71-16,1-36 16,-1 1-16,18 17 15,0 0 1,0 0-16,0 18 16,0-18-16,0 17 0,18-17 15,17 36 1,-18-1-16,1 18 15,17 0-15,1 0 16,-1 0-16,-17 0 16,52 0-16,-35 35 15,-17 18-15,0-17 16,-18-1-16,0-17 16,0 17-16,0 0 15,0 18-15,0-35 16,-53 35-16,35-18 15,-35-35-15,-17 17 16,17-17-16,0 36 16,18-36-16,52 0 140</inkml:trace>
  <inkml:trace contextRef="#ctx0" brushRef="#br0" timeOffset="42327.5073">28769 6015 0,'-35'17'16,"17"1"-1,0 35-15,18-18 16,-17 36-16,17-36 16,0 18-16,0-18 15,0 0-15,17 1 16,-17-19-1,36-17-15,34 18 16,1-18-16,35 0 16,-18 0-16,18-35 15,0-18-15,-36-18 16,-17 36-16,-18-36 16,-35 18-16,0 18 15,18 0-15,-18 0 31,0-1-31,-35 19 16,-1 17-16,-17-18 16,1 18-16,-1 0 15,-18 35 1,18-35-16,-17 71 16,52-54-16,-17 19 15,17-36-15,0 53 16,1 0-16,17-36 15,0 18-15,0-17 16,17-18-16,1 0 31,17 0-31,1 0 16,-19 0-16,36 0 16,0-18-16,35 1 15,-35-1-15,-18 18 16,1-17-16,-1 17 15,-17-18-15,-18-17 79,-18 35-64,-35 0-15,0-36 16,18 19-16,-18 17 15</inkml:trace>
  <inkml:trace contextRef="#ctx0" brushRef="#br0" timeOffset="43159.6745">28998 6015 0,'0'35'16,"-17"18"-16,17 17 16,0 36-16,0-18 15,0 36-15,0-71 16,0 35-16,0 18 16,0-53-16,0 0 15,0-1-15,0-16 16,0-1-16,0-17 15,0-1-15,0 1 16,0 0 31,-18-1 0,0-17-47,-17 0 15,0-35-15,0 17 16,-18-17-16,35 17 16,-17-17-16,35 17 15,0 1-15,0-1 16,0-17-16,0 17 16,0 1-16,0-19 15,17 1 1,19 35-16,-1-18 15,18 18-15,35 0 16,-17 0-16,52 0 16,-35 53-16,-52-35 15,-19 0-15,18-1 16,-35 19-16,0-19 16,0 36-16,-35 0 15,0 0-15,0-35 16,-36 34-16,1-16 15,-36 17-15,53-36 16,-35 19-16,35-1 16,-18-17-1,36 34-15,17-34 16,1 0-16,17-1 62,105-17-46,-16-35-16,87-18 16,-35 18-16,53-53 15,-17 35-15,-1 0 16,-35-18-16,18-17 16,-89 53-16</inkml:trace>
  <inkml:trace contextRef="#ctx0" brushRef="#br0" timeOffset="58576.4327">15558 1270 0,'17'0'47,"71"0"-31,-17 0-16,-1 0 16,19 0-16,16 0 15,19 0-15,17 0 16,-35 0-16,0 0 15,-18 0-15,-35 0 16,-18 0-16,0 0 16,-17 0-16,-53 0 78,-1 0-63</inkml:trace>
  <inkml:trace contextRef="#ctx0" brushRef="#br0" timeOffset="59102.4512">16175 970 0,'0'70'16,"-18"1"-16,1 35 15,-1-18-15,18 35 16,-18-17-16,1-35 16,17 35-16,0-36 15,0-17-15,0 0 16,0 18-16,0-54 16,17 1-16,1-1 15,0 19-15,-1-36 16,18 0-16,-17 0 15,17 0-15,54-36 16,-54 1-16,35 0 16,36-18-16,-18 0 15,1 0 1,-36 18-16,-18 0 16,0 17-16,-35 0 15,18 18-15</inkml:trace>
  <inkml:trace contextRef="#ctx0" brushRef="#br0" timeOffset="63758.4227">19350 405 0,'0'36'0,"0"-19"16,0 19-16,35-1 15,-17-18-15,35 1 16,-18 17-16,0-17 16,18 17-16,35-17 15,-35 17-15,0 0 16,0 18 0,-35-53-1,17 0 1</inkml:trace>
  <inkml:trace contextRef="#ctx0" brushRef="#br0" timeOffset="64144.2208">19562 670 0,'-53'53'0,"17"0"16,-17-53 0,18 35-16,0-17 15,17 17-15,-17 0 16,35-17 31,35-18-16</inkml:trace>
  <inkml:trace contextRef="#ctx0" brushRef="#br0" timeOffset="64528.037">20055 811 0,'0'18'0,"0"-1"15,0 19-15,0-1 16,0-17-16,0 17 15,0-18 1,18 19 0,17-54 31</inkml:trace>
  <inkml:trace contextRef="#ctx0" brushRef="#br0" timeOffset="65495.1878">24183 405 0,'53'0'15,"-18"0"-15,36 18 16,-36 17-16,-17 1 16,52-1-16,-52 0 15,52-17-15,-34 17 16,-1-17-16,0-18 15,-17 17-15</inkml:trace>
  <inkml:trace contextRef="#ctx0" brushRef="#br0" timeOffset="65822.7087">24642 511 0,'-36'35'15,"36"1"-15,-35-1 16,0 18-16,-1 0 16,1 0-16,35-36 15,-17 19-15</inkml:trace>
  <inkml:trace contextRef="#ctx0" brushRef="#br0" timeOffset="66335.6467">25047 635 0,'0'53'0,"0"-18"15,0 18-15,0-18 16,18 0-16,17 18 15,-35-35-15,18 17 16,17 0-16,0 1 16,-35-19-1,36 1-15,-36 0 16,17-18-16,-17 17 16,0 1 46,-35-18-46,-18 0-1,0 0-15,18 0 16,-36 0-16,36-35 16,17 35-1</inkml:trace>
  <inkml:trace contextRef="#ctx0" brushRef="#br0" timeOffset="66735.6223">25277 546 0,'0'-17'31,"17"17"-15,1 0-16,17 0 16,0 0-16,18 0 15,-17 0 1,16 0-16,-16 0 15,-1 0-15,0 0 16,-17 0 0</inkml:trace>
  <inkml:trace contextRef="#ctx0" brushRef="#br0" timeOffset="97135.9077">13829 9436 0,'0'-35'63,"0"-35"-48,0-1-15,-35-35 16,17 36-16,0-54 16,1 1-16,-19 17 15,19 18-15,-1-18 16,18 35-16,-18 54 15,18-19-15,-17 19 16,-1-1-16,18 0 16,-17 18 62,-1 36-63,0 17-15,18-18 16,-53 18-16,36 17 16,-19-17-16,-16 18 15,34-18-15,-17 0 16,-1 0-16,36 0 16,-35 0-16,35-18 15,-18 0-15,18 0 16,-35 1-1,18-19-15,17 1 16,0 0-16,0-1 16,35-17 31,0 0-47,18-17 15,0-72-15,35 36 16,-17 18-16,17-18 15,18 18-15,-36 0 16,18-1-16,-17 1 16,-18 35-16,0-18 15,-36 1-15,1 17 94,-18-18-78,0-35-16,-70 18 15,52 0-15,-35-1 16,0 1 0,-17-53-16,34 35 15,1 0-15,-18 18 16,18-18-16,17 53 15,-17-18-15,0 1 16,35-1-16</inkml:trace>
  <inkml:trace contextRef="#ctx0" brushRef="#br0" timeOffset="99951.0667">16633 8801 0,'0'18'32,"0"35"-32,-35 0 15,0 0-15,0 35 16,-1-35-16,1 35 16,17-35-16,-17 0 15,0 18-15,17-36 16,18 0-16,0-17 15,0-1 17,18-17-32,35 0 15,0 0-15,53-35 16,17 0-16,-17 17 16,-18-17-16,18 0 15,0 17-15,-36-17 16,-17 35-16,-18-18 15,1 0-15,-19 1 16,1-1 0,-18 1-1,0-1-15,0 0 16,-53-52-16,0 70 16,-17-36-16,34-16 15,-34 52-15,52-18 16,-35-17-16,-53 17 15,89-17-15,-36 17 16,18 18-16,17 0 16,0 0-16,18 35 140,53 54-140,-17-72 16,-1 71-16,18 1 16,17 52-16,1-36 15,-1 19-15,1-18 16,-1-18-16,1 0 15,-18-35-15,-18-18 16,-17-17-16</inkml:trace>
  <inkml:trace contextRef="#ctx0" brushRef="#br0" timeOffset="101455.5807">20408 8625 0,'-17'53'31,"-19"0"-31,1 35 16,0-35-16,-1 0 15,19 0-15,-18 0 16,17-18-1,0-17-15,1 17 16,17-17 0,0-1 15,0 1-15,17 0 15,54-18-16,17 17-15,-35-17 16,53 0-16,-18 0 16,35 0-16,-52 0 15,0 0-15,-36 0 16,-18 0-16,-17-35 62,-52 17-46,-1-52-16,-53 17 16,18 18-16,70 35 15,-123-36-15,70-34 16,54 17 0,-72 0-16,54 35 15,0-17-15,17 35 16,18-18-16,-17 18 78,34 36-78,54 34 16,17 18-16,-35-17 15,35 35-15,36 0 16,-36-1-16,18 19 15,-18-36-15,-53-53 16,18 1-16,-18-1 16,-17 0-16,0-35 15,-18 18-15</inkml:trace>
  <inkml:trace contextRef="#ctx0" brushRef="#br0" timeOffset="103311.0002">22595 8625 0,'-17'0'16,"17"53"-1,0 0-15,0 0 16,0 0-16,0 0 16,0-36-16,17 36 15,-17-35-15,0 0 16,18-18-1,0 17-15,-1-17 16,19 0 0,17 0-16,35 0 15,-53 0-15,53 0 16,36 0-16,-1-17 16,1 17-16,-54-36 15,36 36-15,35 0 16,-53 0-16,-17 0 15,52 0-15,-17 0 16,-53 0-16,0 0 16,35 0-16,-35 0 15,18 0-15,-36 0 16,0 0-16,1 0 16,-1 0-16,-18 0 15,19 0 126,-36-35-126,0 17-15,0-17 16,0 17-16,0 1 16,0-19-16,0 1 15,0 0-15,0 17 16,0 1 0,35 17 62,-35 35-78,0 18 15,0-18 1,18-17-16,-1 35 16,-17-18-16,18-17 15,0-1 1,-18 1-1,-18 0 95,-70-1-95,17-17-15,-52 0 16,34 0-16,-34 0 16,0 0-16,34 0 15,1 0-15,-18 0 16,36 0-16,-1 0 16,1 0-16,-1 0 15,36 0-15,-36 0 16,54 0-1,-36-17-15,35 17 32</inkml:trace>
  <inkml:trace contextRef="#ctx0" brushRef="#br0" timeOffset="106862.6056">5027 9719 0,'-18'0'78,"18"53"-78,-17 35 16,-1-18-16,1 71 16,17 18-16,0 53 15,0 0-15,-18 52 16,18-35-16,0 1 16,-35-19-16,35 36 15,-53-88-15,35 17 16,0-34-16,-17 16 15,35-17-15,0 36 16,0-36-16,0 0 16,0 0-16,-18-17 15,18-19-15,0 19 16,0-1-16,0 1 16,0-18-16,0 0 15,0-18-15,0 35 16,-17-35-16,17 18 15,0-53-15,0 18 16,0-18-16,0 0 16,0-18-16,0-18 15,0 19-15,0-19 16,0 1-16,0-36 78,17-17-78,1-53 16,0-18-16,-1-35 15,1 18-15,17-19 16,1-52-16,-36 18 16,17-18-16,36 35 15,-53 18-15,0-71 16,0-17-16,0-18 15,0-53-15,0 18 16,0 18-16,0 17 16,0 53-16,0 35 15,0 0-15,0-17 16,0 17-16,-35 35 16,35 19-16,-18 16 15,1 37-15,17 16 16,0 1-16,0 17 15,-18 1 64,-17 34-79,17 54 0,-17 52 15,-18 18 1,18 18-16,-1-18 15,1 18-15,0 70 16,-18-52-16,0 52 16,0 0-16,-35 54 15,53-89-15,35 17 16,-18 1-16,18-53 16,0-1-16,0 19 15,0-36-15,0-35 16,0 0-16,0-36 15,18-35-15,-1 18 16,1-70 47,-18-54-48,17 1-15,19-36 16,-1-35-16,18-53 15,17 17-15,-17-17 16,-17 0 0,-1-17-16,35-19 15,-52-34-15,17-1 16,-35 18-16,36 35 16,-36 1-16,53-1 15,-36 18-15,1 18 16,17 35-16,-35 52 15,0-16-15,0 69 16,0 19-16,0 105 47,-17 106-31,17 53-16,-36 17 15,-17 72-15,0 69 16,0 1-16,1-89 15,-1 54-15,17-18 16,19-89-16,17-35 16,0-17-16,0-18 15,0-17-15,17-72 16,1-34-16,-18-18 16,18-18-1</inkml:trace>
  <inkml:trace contextRef="#ctx0" brushRef="#br0" timeOffset="119247.0274">4886 9913 0,'0'35'78,"0"0"-63,0 1-15,-35 69 16,17-52-16,0 71 16,1 52-16,-19 36 15,19 35-15,17 0 16,-35 0-16,-18 53 15,35 52-15,0-52 16,18-18-16,0 18 16,0-18-16,53 54 15,-17-107-15,34-35 16,18-18-16,-17 36 16,35-36-16,-36-17 15,1-18-15,-18-35 16,-18-18-16,-35-70 15,18 17-15,-18-52 63,0-107-47,0-70-16,0-35 15,-18 35-15,18-36 16,-18 19-16,18-19 15,0-105-15,-53-70 16,18 140-16,35 36 16,-17-71-16,-36 35 15,17-17-15,1 17 16,-18 36-16,18-18 16,-18 53-16,0 0 15,18 53-15,17 88 16,-17 0-16,17 18 15,18 17-15,0 54 47,0 17-31,0 17-16,0 106 16,-17 1-16,-19 17 15,-17 18-15,36-36 16,-36 18-1,35-18-15,1 18 16,-36-17-16,17-1 16,1-17-16,17 17 15,1-17-15,-1 0 16,1-18-16,17-53 16,0 18-16,0-71 15,0 0-15,0-17 16,17 0-16,-17-159 62,18 0-62,35-53 16,-36-18-16,19 0 16,17-17-16,-1 35 15,-16-53-15,17-18 16,0 1-16,-36 70 15,1-18-15,17 18 16,-35 35-16,0 36 16,0 52-16,0 36 15,0 0-15,-35 35 47,35 70-31,-18 71-16,-35 18 15,36 35-15,-19 0 16,19 18-16,-1-18 16,-17 35-16,17-17 15,1-1-15,-1 36 16,18-70-16,0 34 16,0 1-16,0-53 15,0 35-15,0-35 16,0-18-16,18 35 15,17-52-15,-35-36 16,17 0-16,-17 0 16,36 0-16,-19-35 15</inkml:trace>
  <inkml:trace contextRef="#ctx0" brushRef="#br0" timeOffset="119278.7854">4657 14234 0,'0'18'0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2:27:19.911"/>
    </inkml:context>
    <inkml:brush xml:id="br0">
      <inkml:brushProperty name="width" value="0.05292" units="cm"/>
      <inkml:brushProperty name="height" value="0.05292" units="cm"/>
      <inkml:brushProperty name="color" value="#FF0000"/>
    </inkml:brush>
  </inkml:definitions>
  <inkml:trace contextRef="#ctx0" brushRef="#br0">16422 7320 0,'0'17'78,"35"-17"-78,0 0 16,18 0-16,35 0 16,-35 0-16,71 0 15,-54 0-15,36 0 16,18 18-16,-71-18 16,0 18-16,-1-18 15,1 0-15,-35 0 16,0 0-16,-1-18 15,1 18 17,0 0 46,-1 0-63,1 0 1</inkml:trace>
  <inkml:trace contextRef="#ctx0" brushRef="#br0" timeOffset="1400.5986">19385 7390 0,'-17'0'93,"52"-17"-61,35-1-32,54 0 15,-18 1-15,-1-1 16,-16 1-16,-19 17 15,36 0-15,-18-36 16,-52 36-16,-19 0 16,18-17-16,-17 17 109</inkml:trace>
  <inkml:trace contextRef="#ctx0" brushRef="#br0" timeOffset="4705.4014">22084 7373 0,'35'0'63,"53"0"-63,18 0 15,-35 0-15,35 0 16,-54 0-16,90 0 16,34 0-16,-17 0 15,0 0-15,35 0 16,-89 0-16,54 0 16,17 0-16,-34 0 15,-37 0-15,-34 0 16,17 0-16,-35 0 15,0 0-15,0 0 16,-35 0-16</inkml:trace>
  <inkml:trace contextRef="#ctx0" brushRef="#br0" timeOffset="7760.1723">9648 7196 0,'36'18'0,"34"-18"15,124 0-15,18 0 16,106 0-16,-54-35 16,142-18-16,105-18 15,177-35-15,-194 124 16,35-124-16,-105 0 15,-54 36-15,-141 70 16,-17-18-16,-18-17 16,-71 0-16,1 35 15,-89 0 1,-17 0-16,0-18 16</inkml:trace>
  <inkml:trace contextRef="#ctx0" brushRef="#br0" timeOffset="8568.2612">13582 6156 0,'35'123'16,"0"1"-16,18-1 16,-17 36-16,34-36 15,-17 18-15,-18 18 16,1-71-16,-1 18 15,-35 18-15,18-36 16,17 53 0,-17-106-16,-18-17 15,0 0 1,17-18 0,1-53-1,-18-53-15,0-35 16,0 0-16,0-1 15,0 1-15,0-17 16,0-1-16,0-18 16,0 36-16,0 53 15,0-18-15,0 36 16,0 17-16,0 35 16,0 1-16,17 17 15,1 0 1,17 0-1,18 0-15,36 0 16,34 35-16,0 0 16,54 0-16,-18-17 15,-1 17-15,-34-17 16,-36 0-16,-70-18 16,-1 17-16,1-17 31,-18 35-16,-35 1-15,-36 52 16,-17 18-16,0-18 16,-36 35-16,36 19 15,-18-1-15,-17 17 16,-1 1-16,1-53 16,17 17-16,0-34 15,71-36-15,17 0 16,-17-36-16,35 18 15</inkml:trace>
  <inkml:trace contextRef="#ctx0" brushRef="#br0" timeOffset="9368.8076">9842 11112 0,'0'-17'16,"53"-1"-16,18 0 15,17 1-15,18-36 16,88-18-16,35 18 16,89-35-16,17-35 15,212-54-15,158 18 16,-87-35-16,105-35 16,-18 106-16,-140-36 15,-124 53-15,-18 0 16,-141 18-16,-52 35 15,-107 18-15,-70 0 16,-106 35 47,-53 17-63,-35 18 15</inkml:trace>
  <inkml:trace contextRef="#ctx0" brushRef="#br0" timeOffset="10136.222">14693 9172 0,'35'141'0,"-17"18"16,35-1-16,-35 19 16,35 17-16,17 18 15,-52-71-15,17 0 16,-17-18-16,-1-52 15,-17-1-15,0-34 16,18-19 15,-18-34 1,0-19-32,0-52 0,0-18 15,-18 1 1,18 16-16,0-34 15,-17 35-15,17-53 16,-18 35-16,0-35 16,18 35-16,0 18 15,0 17-15,36-17 16,-1 35-16,18-18 16,0 54-16,0-19 15,17 19-15,-17 17 16,18 0-16,-18 0 15,-18 0-15,-17 0 16,-1 0-16,1 0 16,-18 35-1,0 18-15,0-18 16,-35 18-16,-1 18 16,-17 17-16,-17-18 15,-1 19-15,1 17 16,-1-1-16,1 1 15,17-18-15,0 1 16,17-19 0,1 36-16,35-53 15,0 0-15,0-18 16,0 0-16,0-17 16,0 0-16,0-1 15,18 1-15</inkml:trace>
  <inkml:trace contextRef="#ctx0" brushRef="#br0" timeOffset="12616.2558">14552 4145 0,'35'88'0,"1"-17"15,-1 17-15,0-18 16,-17 36-16,17 18 16,18 34-16,-35 1 15,-1 35-15,19 18 16,-1-1-16,-18 54 15,1-18-15,17 123 16,-35 54 0,18-71-16,-18 229 15,35 53-15,-17 35 16,-18-88-16,0 124 16,0-19-16,0 125 15,0-54-15,0-70 16,0-123-16,0 17 15,0-141-15,53 0 16,-18 106-16,53 88 16,-52-89-16,-19-52 15,71-123-15,-35 123 16,18-71-16,-18 35 16,0-105-16,17-18 15,1-335-15,-18 0 16,0 0-16,0 0 15,35 0-15,0 0 16,0 0-16,-35 0 16,35 0-16,-17 0 15,-53 0-15,-1 0 16,18 0-16,18 0 16,-35 0-16,35 0 15,-18 0-15,-17-17 16,17-19-1,0 1-15,54-18 16,-1-17-16,18-1 16,35-17-16,17 0 15,19 17-15,-36 18 16,35-35-16,18 18 16,0 17-16,18-18 15,35 1-15,35-1 16,53-17-16,106-89 15,-106 89-15,159-53 16,-123 71-16,140-19 16,54-69-16,34 105 15,-193-36-15,159 1 16,-142 18-16,-17-1 16,-1 18-16,1 0 15,53 0-15,-36-35 16,-70 53-16,-71-18 15,-70-18-15,-1 1 16,-17 17-16,-35 0 16,-18 18-1,-17-18-15,-54 18 16,-17 17-16,-35 0 0,-1 1 16,1 17-16,-18-36 187,-53-69-187,-17-37 16,-19-52-16,-34-88 15,-1 0-15,36 35 16,-88-247-16,70 71 16,-17-230-16,-71-17 15,70-71-15,-70-70 16,53-36-16,17 106 15,-87-70 1,52 70-16,18-53 0,53 53 16,-18 36-1,106-54-15,-124-34 16,124 175-16,-35-17 16,35 106-16,0 141 15,0 53-15,0 106 16,-35 35-16,-18 35 15,-35 53-15,17 18 16,54 70-16,-54-17 16,36 35-16,17 0 15,0 0-15,-34 0 16,-1 0-16,-18 35 16,-35 36-16,-52-1 15,-1 18-15,-106 36 16,-52 17-16,-36-18 15,-106-17-15,-88 106 16,-123-53-16,70-1 16,-123 1-16,35-53 15,71 0-15,-124 0 16,53 17-16,141-70 16,177 0-16,0 18 15,87-1 1,54-35-16,0 54 15,70-54-15,0 35 16,106-34-16,-35 17 16,35-36-1,36 1-15,-19 17 16,-17-17-16,36 17 16,-36-17-16,0 35 15,18-36-15,-1 19 16,1-19-16,35 1 15,-35-1-15,17 1 16</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2:28:12.879"/>
    </inkml:context>
    <inkml:brush xml:id="br0">
      <inkml:brushProperty name="width" value="0.05292" units="cm"/>
      <inkml:brushProperty name="height" value="0.05292" units="cm"/>
      <inkml:brushProperty name="color" value="#FF0000"/>
    </inkml:brush>
  </inkml:definitions>
  <inkml:trace contextRef="#ctx0" brushRef="#br0">15681 8766 0,'0'-17'32,"18"17"-17,-1-18-15,19 18 16,-1-18-16,0 18 15,-17-17-15,17-1 16,-17 18-16,17-35 16,-17-1-1,-1 36-15,1-17 16,-18-1-16,17 1 16,-17-36-16,18 17 15,-18 19-15,0-19 16,0 1-1,0 0-15,0 0 16,0-1-16,0 1 16,0 17-1,-18 1 1,1-1-16,-1 0 16,-17 1-16,-18 17 15,0-35-15,35 35 16,1 0-16,-36 0 15,35 0-15,1 0 16,-19 0-16,1 0 16,17 0-16,1 0 15,-1 0-15,1 0 16,-19 0 0,1 17-1,35 1 1,-18 17-16,18-17 15,-17-1-15,-1 36 16,18-35-16,0 0 16,0 34-1,0-34-15,0 35 0,0 0 16,0 0-16,18-18 16,-18 0-16,17 1 15,1-1 1,0-17-16,17 17 15,-17 0 1</inkml:trace>
  <inkml:trace contextRef="#ctx0" brushRef="#br0" timeOffset="1232.6679">11730 6297 0,'-35'35'15,"-1"0"1,19 18 0,-1 0-16,-35 18 15,18-1-15,-36 1 16,36-1-16,-18 19 16,35-54-16,-34 0 15,34 0-15,-17-17 16,35 0-16,-18-18 15</inkml:trace>
  <inkml:trace contextRef="#ctx0" brushRef="#br0" timeOffset="2896.0961">11465 5715 0,'36'70'78,"34"-17"-63,-35-18-15,1 18 16,17 0-16,17 35 16,-35-17-16,18-36 15,-17 53-15,-19-52 16,19 17-16,-1 0 15,0 0-15,0 17 16,18-17-16,-17 18 16,-19-36-16,18 0 15,-17 18-15,0 0 16,17-18-16,-35 0 16,35 18-16,-17-17 15,-18-19-15,18 19 16,-1-19-16,1 1 15,-1-1-15,19 19 16,-36-1-16,17-17 16,-17-1-1,18 1 1,-18 0 0,0-1 15,18-17 63</inkml:trace>
  <inkml:trace contextRef="#ctx0" brushRef="#br0" timeOffset="3456.2797">13141 6614 0</inkml:trace>
  <inkml:trace contextRef="#ctx0" brushRef="#br0" timeOffset="3831.891">13229 6896 0,'18'36'47,"-18"-19"31,17 19-62</inkml:trace>
  <inkml:trace contextRef="#ctx0" brushRef="#br0" timeOffset="5791.5059">14058 5803 0,'0'53'15,"0"0"-15,18 0 16,-1-18-16,1 0 15,0 36-15,-1-54 16,1 36 0,0-53 31,-1 0-47,1-17 15,0-54 1,-1-17-16,-17 53 15,18-18-15,0 0 16,-1 17-16,-17 19 16,35 87 31,-35-17-47,36 18 15,17 35-15,0 0 16,-18-1-16,0-52 15,0 18-15,1-36 16,-36-17-16,17-18 16,1 0-1,17-18 1,-17-35-16,17-35 16,-17 17-16,-1-17 15,-17 0-15,18 18 16,-18-1-16,0 0 15,0 1-15,0 52 16,0-17-16,0 17 16</inkml:trace>
  <inkml:trace contextRef="#ctx0" brushRef="#br0" timeOffset="6206.9862">15046 5873 0,'0'18'0,"18"17"15,-18 1-15,0 17 16,0-18-16,17 0 16,-17 0-1,0 1-15,0-1 16,18-17-16,-18-1 16</inkml:trace>
  <inkml:trace contextRef="#ctx0" brushRef="#br0" timeOffset="6567.5903">14940 5538 0,'0'18'63,"18"0"-48,-1-18 1</inkml:trace>
  <inkml:trace contextRef="#ctx0" brushRef="#br0" timeOffset="7255.6353">15434 5997 0,'0'35'16,"0"0"-16,0-17 16,18-18-16,-18 35 15,0 1-15,0-1 16,17-17-16,-17-1 16,18-34 46,-18-36-46,0 0-16,18 0 15,-18-18-15,0 36 16,35 0-16,-35-1 16,18 1-16,-1 17 15,1 18 16,17 18-15,0 17 0,1 18-16,17 18 15,-36-18-15,18-18 16,-17 0-16,0 18 16,17-17-16,-35-19 15,0 1-15,18-1 16,-18 1-16,0 0 15,17-18 17</inkml:trace>
  <inkml:trace contextRef="#ctx0" brushRef="#br0" timeOffset="8545.0084">16351 6103 0,'-17'-18'16,"-1"-17"-1,0 35-15,1 0 31,-19 0-15,19 0-16,-19 0 16,19 35-16,17-17 15,0 17-15,0 0 16,0 1-16,0-1 16,0-18-16,0 1 15,0 35-15,17-35 16,-17-1-1,18 1 1,0-18 31,35-71-47,-36 18 16,19-52-1,17-1-15,-36 18 16,18-1-16,-17-34 15,-18 52-15,0-17 16,0-18-16,0 18 16,0 35-16,0-17 15,0 34-15,-18 1 16,18 0-16,0 53 62,0 52-62,0 1 16,18-1-16,0 36 16,-1-18-16,1 18 15,0 17-15,-1-17 16,19-17-16,-19 16 16,18 1-16,1-35 15,-36-18-15,35 17 16,0-17-16,-17-35 15,-18-1 1,18-17 15,17 0-31,0-17 16,0-36-16,1-35 16,-1-1-16,-17 1 15,-1 35-15,1-17 16,-18 35-16,0 17 15,0 0-15,-18 18 63,18 18-63,0 52 16,0 1-16,0-18 15,18 35-15,0-35 16,-1-18-16,18-17 15,-17 35-15,17-53 32,1 0-17,-36-35 1,17-18-16,-17 0 16,0-18-16,0 1 15,0 17-15,0 0 16,-17 35-1,-1-17-15,18 17 16,-18 1-16,18-1 16,-17 18-16,-1 0 15,0 0 1,-17 0-16,18 0 31,-1 0-31,0 18 16</inkml:trace>
  <inkml:trace contextRef="#ctx0" brushRef="#br0" timeOffset="9327.3172">17374 6067 0,'18'36'0,"-18"17"15,18 0-15,17-1 16,-18 1-16,19-17 16,-19 17-16,1-36 15,0 1-15,-18 17 16,17-35-16,1 18 47,0-36-32,17-52-15,-17-1 16,-18 0-16,17 1 16,1-1-16,-18 18 15,0 18-15,0 18 16,17 17 0,1 52 30,17 19-30,-17-36-16,17 18 0,-17 0 16,17-18-1,0 1-15,-17-19 16,0 1 0,35-36 30,-53-17-46,17-18 16,19-53-16,-36 53 16,35 0-16,-35 18 15,18-18-15,-18 36 16,0-1-16</inkml:trace>
  <inkml:trace contextRef="#ctx0" brushRef="#br0" timeOffset="10151.9046">19650 5521 0,'-71'35'0,"18"-17"16,0 17-1,0 0-15,18 18 16,-18-18-16,53 1 15,0-19-15,0 36 16,0-18-16,18 36 16,35-18-16,17 0 15,71 17-15,-123-34 16,35-1-16,35 0 16,-35-17-16,0 17 15,0 0-15,-35-17 31,-18 17-31,0-17 16,-18 35-16,18-18 16,-35 0-16,17-17 15,-17 17-15,17 1 16,-17-19-16,-18 1 16,35 0-16,1-18 15,-19 0-15,19 17 16,-19 1-16,36-36 109</inkml:trace>
  <inkml:trace contextRef="#ctx0" brushRef="#br0" timeOffset="10503.5109">20126 6103 0,'53'70'0,"-53"-34"16,35 34-16,-17-17 15,-1 0-15,-17 0 16,0-18-16,36 0 15,-36-17 1,0 0 0</inkml:trace>
  <inkml:trace contextRef="#ctx0" brushRef="#br0" timeOffset="10840.4749">19879 5662 0,'35'17'47,"-17"-17"-32,0 18-15,17-18 16,0 0-16,0 18 15,-17-1 1,0-17 0</inkml:trace>
  <inkml:trace contextRef="#ctx0" brushRef="#br0" timeOffset="12079.1437">20461 5997 0,'18'0'15,"52"0"1,19 0-16,-1 18 16,0-1-16,0-17 15,-53 18-15,18-18 16,-35 17 0,-18 19-1,0-1 1,0 0-1,-18 18-15,1 18 16,-36-36-16,17 0 16,1 36-16,0-18 15,0-18-15,17 0 16,0-17-16,1 0 16,34-1 46,89-52-62,18 17 16,-19-35-16,-34 36 15,35-1-15,17-17 16,-34 0-16,34-1 16,-17 1-16,-53 17 15,17-17-15,-34 0 16,-36 17-16,17-35 15,-17 0-15,0 0 16,-17 1-16,-1 34 16,-35-35-16,18 0 15,17 53-15,-35-35 16,18 17 0,0 18-16,-1 0 0,1 0 15,17 0 1,-17 0-16,18 35 15,-19-17-15,19 35 16,17 0-16,-18 0 16,18 17-16,0-34 15,0 69-15,35-34 16,18 0-16,18 17 16,17 0-16,-70-88 15,70 53-15,0-18 16,0 18-16,0-53 15,53 0-15,-17 18 16,-18-18-16,-71 0 16,0 0-16,-17 0 15</inkml:trace>
  <inkml:trace contextRef="#ctx0" brushRef="#br0" timeOffset="14447.6115">10901 7426 0,'106'0'0,"-53"0"16,70 0-16,18-18 16,-53 18-16,142 0 15,-19 0-15,1 0 16,-36 0-16,71-18 16,53 1-16,0-1 15,229 18-15,71 35 16,17-35-16,-229 0 15,-176 0-15,176 0 16,-35 18-16,-106 0 16,247-18-16,0 0 15,176 0-15,-141 0 16,106 17-16,-106-17 16,53 18-16,0-18 15,-247 0-15,89 0 16,-177 0-16,70-18 15,18 18-15,-35 0 16,-88 0-16,-18-17 16,35-36-1,1 17-15,17 1 16,-53 18-16,-71-19 16,-17 36-16,35 0 15,-35 0-15,-36 0 16,-17 0-16,-17-17 15,34 17-15,-35-18 16,36 0-16,-1-17 16,-34 17-16,-19 18 15,1-17-15,-18-1 125,0 0-125,0-17 16,0-18-16,0 18 16,-18-18-16,-17 0 15,17-53-15,-52 1 16,-1-19-1,1 1-15,-1-19 16,18 90-16,-17-90 16,35 37-16,-36-37 15,0 37-15,19 16 16,-19 1-16,18 0 16,0 18-16,18 52 15,0-17-15,-1-1 16,1 36-16,35-17 15,-18 17-15,-17-18 16,17 18-16,-34 0 16,-19 0-16,-17 0 15,-18 0-15,0 0 16,-35 0-16,-35 0 16,17 0-16,-35 0 15,-18 0-15,36-18 16,-36 1-16,-88-1 15,36-17-15,-71-36 16,-18 18-16,-18 0 16,19 1-16,16-19 15,142 53-15,-70-17 16,-107-35 0,160 52-16,17-17 15,-36 17-15,1-35 16,-35 18-16,17 35 15,0 0-15,-18 0 16,18 0-16,0-18 16,-35 18-16,35 0 15,0 0-15,-70 0 16,52-18-16,36 18 16,35 0-16,-18-17 15,71-1-15,0 18 16,-89 0-16,-34 0 15,17 0-15,-35 0 16,-18 0-16,53 0 16,35 0-16,18 0 15,-53 0-15,36 0 16,-36 0 0,70 0-16,-17 0 0,0 0 15,18 18-15,-1-1 16,36-17-16,0 18 15,-18 0-15,36 17 16,-1-17 0,54-18-16,17 17 15,18-17-15,17 0 32,18 18 14,0 17-30,0 18-16,0 18 16,0 17-16,-18 18 15,18 0-15,0 17 16,0 18-16,0 0 16,0-70-16,-17 35 15,17 35-15,0 0 16,0 53-16,70 18 15,-52-1-15,-18-17 16,0-53-16,0-52 16,0-1-16,0-35 15,0-18-15,0-17 16,0-1-16</inkml:trace>
  <inkml:trace contextRef="#ctx0" brushRef="#br0" timeOffset="28919.4669">18644 9154 0,'18'0'31,"0"0"-31,17 0 16,18 0-16,0 0 16,-18 0-16,18 0 15,17 0-15,-17 0 16,0 0-16,-17 0 16,16 0-16,1 0 15,0 0-15,0 0 16,-17 0-16,34 0 15,-17 0-15,18 0 16,-36 0-16,18 0 16,-18 0-16,18 0 15,0 0-15,-18 0 16,-17-17-16,-1 17 16,1 0 15</inkml:trace>
  <inkml:trace contextRef="#ctx0" brushRef="#br0" timeOffset="30111.903">22331 8925 0,'17'0'31,"1"0"-15,53 0-1,17 0-15,18 0 16,17 0-16,-35 18 16,-17-18-16,105 0 15,1 0-15,34 0 16,1 0-16,17 0 16,-17 0-16,-18 17 15,-53 1-15,-17-18 16,-54 0-16,18 0 15,-52 0-15,-1 0 16</inkml:trace>
  <inkml:trace contextRef="#ctx0" brushRef="#br0" timeOffset="46479.5182">13370 8872 0,'18'-18'47,"35"1"-47,17 17 16,71 0-16,1 0 15,52 0-15,-53-36 16,0 36-16,35 0 15,1 0-15,-36 0 16,-18 0-16,-88 0 16,36 0-16,0 0 15,-36 0-15,-17 0 16</inkml:trace>
  <inkml:trace contextRef="#ctx0" brushRef="#br0" timeOffset="47167.4237">12435 10354 0,'0'-18'47,"0"0"-47,0 1 15,36-1-15,52-17 16,53 0-16,35 17 16,-34 0-16,-1 1 15,0-36-15,17 17 16,-34 19-16,-54-18 15,19-1-15,-19 1 16,-34 35 0</inkml:trace>
  <inkml:trace contextRef="#ctx0" brushRef="#br0" timeOffset="47846.8509">12488 11712 0,'0'18'16,"18"-1"15,17-17-31,1 0 15,-1-17-15,35 17 16,54-18-16,-54 18 16,36-18-16,-70 18 15,52 0-15,-35 0 16,-18 0 0,18 0-16,-18 0 15,-17 0-15,-1 0 16</inkml:trace>
  <inkml:trace contextRef="#ctx0" brushRef="#br0" timeOffset="48560.0237">12541 13881 0,'0'18'31,"36"-18"-15,34 0-16,1 0 15,-18 0-15,17 0 16,18 0-16,18-18 16,-53 18-1,35 0-15,0 0 16,-35 0-16,0 0 16,-17 0-16,-19 0 15,1 0-15</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2:29:18.423"/>
    </inkml:context>
    <inkml:brush xml:id="br0">
      <inkml:brushProperty name="width" value="0.05292" units="cm"/>
      <inkml:brushProperty name="height" value="0.05292" units="cm"/>
      <inkml:brushProperty name="color" value="#FF0000"/>
    </inkml:brush>
  </inkml:definitions>
  <inkml:trace contextRef="#ctx0" brushRef="#br0">13811 6879 0,'0'53'16,"0"17"-16,0 18 15,0 1-15,0 17 16,0 17-16,0 36 15,0-18-15,0 0 16,0 53-16,0-18 16,0 18-16,0-35 15,0 35-15,0-35 16,0-18-16,0-35 16,18 0-16,-18 0 15,35 17-15,-17-70 16,-1 0-16,19 0 15,-36 0-15,0 0 16,0-18-16,17 0 16,-17-17-16,0-1 15,18 19-15,-18-19 16,0 1 0,0 0-16,0-1 15,0 1 1,0 0-1,0-1 17,0 18-32,0-17 15,18 17-15,-18-17 16,0 0-16,17-1 16,1-17 15</inkml:trace>
  <inkml:trace contextRef="#ctx0" brushRef="#br0" timeOffset="1942.923">13988 6879 0,'35'0'31,"106"0"-31,0 0 16,88 0 0,-17 0-16,-18 0 15,71 17-15,17-17 16,124 18-16,-159 0 16,-124 17-16,283 0 15,-106-17-15,70 35 16,71-36-16,-194 1 15,88-18-15,35 0 16,-17 0-16,-106 0 16,18 18-16,-54 35 15,19-53-15,-19 0 16,1 0-16,-71 0 16,71 0-16,-53 0 15,17 0-15,-123 0 16,0 0-16,17 0 15,-52 17-15,0-17 16,-1 0-16,-17 18 125,0 17-125,0 1 16,0-1-16,0 18 15,0 17-15,0-17 16,0 35-16,0 18 16,0-18-16,0 1 15,0 34-15,0 18 16,0-17-16,0-1 15,0-17-15,0 35 16,18 0-16,-18-17 16,18-1-16,17 1 15,-35-19-15,0-16 16,18 16-16,-18-34 16,35 35-16,-35-36 15,17 1-15,-17 0 16,0-19-16,0 1 15,0-17-15,0-1 16,0-17-16,0-1 16,0 18-16,0 1 15,-17-36-15,17 17 16,0 1 0,-18 0 30,1-18-46,-19 0 16,-34 0-16,-1 0 16,-17 17-16,0 1 15,-18-18-15,18 0 16,-53 18-16,0-18 16,-36 0-16,1 0 15,-71 0-15,88 0 16,-53 0-16,1 0 15,34 0-15,-17 0 16,159 0-16,-124 17 16,71-17-16,-71 0 15,36 0-15,-71-17 16,0 17-16,35 0 16,0 0-16,18 0 15,0 0-15,0 0 16,17 0-16,-34 0 15,17 0-15,0 0 16,-18-18-16,0 0 16,18 1-1,17-19-15,1 36 16,35 0-16,-36 0 16,54 0-16,-54 0 15,36 0-15,-35 0 16,-1 0-16,36 0 15,-36 0-15,-17 0 16,18 0-16,17 0 16,-35 0-16,17 0 15,19 0-15,-1 0 16,53 0-16,18 0 16,-18 0-16,0-17 15,-18 17-15,18 0 16,18 0-16,0 0 15,-1 0 1,19 0-16,-1 0 16,1 0-1,-1 0 1,0 0 31</inkml:trace>
  <inkml:trace contextRef="#ctx0" brushRef="#br0" timeOffset="9751.9491">10883 7867 0,'18'0'31,"17"17"-15,-17 71-16,-1-52 15,36 52-15,0 18 16,18 0-16,-1 52 16,36-34-16,-35-1 15,-1-17-15,-17 0 16,-18-18-16,18-35 15,-17-18-15,-19 18 16,1-35 47,-18-53-48,0 17 1,0-17-16</inkml:trace>
  <inkml:trace contextRef="#ctx0" brushRef="#br0" timeOffset="10288.2221">11659 8255 0,'-35'35'0,"0"0"16,-1 18-16,-16-18 15,34 18-15,-35 18 16,-18 17-16,-17 18 16,18-18-16,17-35 15,-18 35-15,18 0 16,0-17-16,36-18 15,-19 17-15,19-17 16,-1-17-16,18-19 16,0 1-16,0 0 15</inkml:trace>
  <inkml:trace contextRef="#ctx0" brushRef="#br0" timeOffset="11487.5807">11994 8925 0,'0'18'187,"0"-1"-156,0 1 94,0 0-109,0-1 0,0 1-16,0-1 15,0 1-15,0 0 16,0 17 0,0 0-1,0 1-15,0-1 16,0-18-1,0 19-15,0-1 16,0-17-16,0-1 16,0 1-1,0 0-15,0-1 16,0 1 0,0-1 15</inkml:trace>
  <inkml:trace contextRef="#ctx0" brushRef="#br0" timeOffset="12432.2071">13917 10424 0,'0'18'16,"0"70"-1,0 36-15,0 34 16,-18 19-16,-17 17 15,18 17-15,-1 1 16,-35 0-16,35-89 16,18 54-16,0-36 15,0-18-15,-35-17 16,35-71-16,0-17 16,0 0-16,0-36 78,0-35-78,0 18 15</inkml:trace>
  <inkml:trace contextRef="#ctx0" brushRef="#br0" timeOffset="13968.0468">13935 10124 0,'17'0'47,"-17"-17"-31,18-1-16,0 18 16,17-35-16,0 35 15,18-35-15,35 17 16,89-17-16,-36 35 15,18 0-15,-36 0 16,18-18-16,-35 0 16,35 18-16,-88 0 15,53 0-15,53 0 16,35 0-16,17 0 16,19 0-16,34 0 15,-105 0-15,0 18 16,35 17-16,53 18 15,-36 0-15,124-18 16,-35 1-16,-35-1 16,17 0-16,71 18 15,-212-18 1,106-35-16,-35 53 0,-1 18 16,1-36-1,-18-17-15,35 17 16,-70-17-16,-53-1 15,0 1-15,-53-18 16,17 0-16,-35 0 16,-17 0-16,17 0 15,-17 18-15,0-18 32,-18 17-17,0 36 1,0-18-16,17 18 15,1 18-15,-18-1 16,35 36-16,-35 0 16,35 35-16,-17 0 15,0 18-15,-1 18 16,1-19-16,35 36 16,-53-17-16,0-89 15,0 35-15,0 54 16,0-36-16,0 0 15,0 0-15,0-35 16,0-36-16,-18 19 16,18-54-1,0 0-15,-35-17 16,35-1-16,-18 19 16,1-36-1,-19 0 1,-16 0-16,-54 0 15,0 0-15,35 0 16,-123 0-16,36 0 16,-54 0-16,-70 0 15,-71 0-15,-35 35 16,123-35-16,18 0 16,-158 18-16,175-1 15,-34 36-15,34-53 16,-34-35-16,-1 17 15,54 1-15,17-19 16,35 36-16,0 0 16,36 0-16,34 0 15,-16 0-15,16 0 16,19 0-16,-54 0 16,19 0-16,34 0 15,18 0 1,0 0-16,0 0 15,18 0-15,-36 0 16,-17 0-16,18 0 16,-19 0-16,19 0 15,-1 0-15,1-17 16,-1-1-16,1 0 16,-1 18-16</inkml:trace>
  <inkml:trace contextRef="#ctx0" brushRef="#br0" timeOffset="14520.4355">10883 10654 0,'0'52'15,"0"19"-15,18 35 16,17-36-16,0 36 16,36 18-16,17-18 15,0-18-15,-17 18 16,17 17-16,-53-17 15,71 0-15,-53-18 16,18 0-16,-18-53 16,-53-17-16,17 0 15,-17-1-15,18-17 63,-18-35-63,0 17 15,0 1-15</inkml:trace>
  <inkml:trace contextRef="#ctx0" brushRef="#br0" timeOffset="14935.3667">11730 11112 0,'-35'35'0,"-18"36"15,17-18-15,-17 0 16,-35 53-16,53-53 15,-18 17-15,18 1 16,-18-18-16,0 35 16,18-53-16,-1 18 15,19-18-15,-19 1 16,1-1-16,18 0 16,-19-17-16,36-1 15,-17 1 1,17 0 15,0-1-15</inkml:trace>
  <inkml:trace contextRef="#ctx0" brushRef="#br0" timeOffset="15567.4771">11748 11871 0,'17'0'15,"18"0"1,36 0-16,0 35 16,-54-35-16,36 18 15,-18-18 1,-17 17-16,17 1 15,-35-1 17,0 1-32,0 0 15,-17 52-15,-19-52 16,19 0-16,-19 17 16,19-18-16,-1 1 15,1 17-15,17-17 31,0 0-15,0-1 0,35-17-1,-18 0-15,36 0 16,0 0-16,0 0 16,18 0-16,-36 0 15,18 0-15,0 0 16,-36 0-16,1 0 15,0 0 32</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2:30:34.911"/>
    </inkml:context>
    <inkml:brush xml:id="br0">
      <inkml:brushProperty name="width" value="0.05292" units="cm"/>
      <inkml:brushProperty name="height" value="0.05292" units="cm"/>
      <inkml:brushProperty name="color" value="#FF0000"/>
    </inkml:brush>
  </inkml:definitions>
  <inkml:trace contextRef="#ctx0" brushRef="#br0">13476 11059 0,'18'-35'32,"35"35"-32,105-71 0,-16 18 15,16 36 1,142-18-16,71-18 15,105-88-15,141 17 16,-105-17-16,352-71 16,-247 71-16,-17 18 15,70-71-15,-193 70 16,-125-17-16,36 0 16,-141 88-16,89 18 15,-160-36-15,-35 36 16,-35 0-16,-53-1 15,-36 19-15</inkml:trace>
  <inkml:trace contextRef="#ctx0" brushRef="#br0" timeOffset="624.5014">19173 8378 0,'-17'124'0,"17"34"16,-18 54-16,18 0 16,0-1-16,-17 1 15,17-18-15,-18 0 16,18-35-16,-18-18 16,18-18-16,0-52 15,0 0-15,0-36 16,0 0-1,0 0-15,0-70 94,0-18-94,0 0 16,18-17-16,0-18 15,-18-1-15,17-17 16,1 18-16,-1-35 16,1 17-16,0-18 15,-1-17-15,-17 18 16,0-18-16,18 17 16,-18 19-16,18 16 15,-18 19-15</inkml:trace>
  <inkml:trace contextRef="#ctx0" brushRef="#br0" timeOffset="1536.1918">19350 8272 0,'53'0'63,"0"0"-47,0 0-16,52 18 15,-34-18-15,52 18 16,1-18-16,-36 35 15,36-18-15,52 1 16,-35-18-16,53 35 16,-35-17-1,35 35-15,-53-53 16,0 35-16,-35-17 16,-35-18-16,-36 35 15,0-17-15,0-1 16,-35 1 15,0 17-15,-17-17-1,-1 17-15,-35-35 16,18 53-16,0-35 16,-18 35-16,0 0 15,-35 35-15,-1 0 16,19 18-16,-36 0 15,-17 0-15,-36 35 16,53-36-16,-53-16 16,-17 17-16,35-1 15,-18 19-15,18-54 16,-36 36-16,72-35 16,-1-18-16,0 17 15,53-34 1,0-1-16,35-18 0,-34 1 15,52 0 1,-36-1-16,19 1 16</inkml:trace>
  <inkml:trace contextRef="#ctx0" brushRef="#br0" timeOffset="12736.9571">22154 4745 0,'0'35'0,"0"0"15,0-17-15,0 52 16,0-34-16,0-1 15,0 18-15,0-36 16,0 1-16,0 17 16,0 1-16,0-19 15,0 1-15,0 0 16,0-1 0</inkml:trace>
  <inkml:trace contextRef="#ctx0" brushRef="#br0" timeOffset="13407.8912">22348 6632 0,'0'18'47,"0"-1"-31,0 18-16,0 1 15,-17-19-15,17 36 16,0-17-1,-18-1-15,1 0 16</inkml:trace>
  <inkml:trace contextRef="#ctx0" brushRef="#br0" timeOffset="13775.9689">22225 7479 0,'0'35'0,"-18"-18"16,18 1-16,-17 35 16,17-18-16,-18 1 15,18 17-15,-18-18 16,18-18-16,0 36 16,0-35-1,0 0-15,-17 17 16,17-17-16,0-1 15,0 18-15</inkml:trace>
  <inkml:trace contextRef="#ctx0" brushRef="#br0" timeOffset="14112.5093">22119 8607 0,'0'18'0,"0"0"15,0-1-15,0 19 16,0-19-1,0 1-15,0 0 16,0-1 0,0 1-1,0-1-15,0 1 16,0 17 0,-17 1-16,17-19 15</inkml:trace>
  <inkml:trace contextRef="#ctx0" brushRef="#br0" timeOffset="14472.5805">22260 10001 0,'0'18'15,"0"-1"1,0 1-1,0-1-15,0 1 16,0 0-16,0 17 16,18-17-16,-18-1 15,0 36-15,0-17 16,0-1 0</inkml:trace>
  <inkml:trace contextRef="#ctx0" brushRef="#br0" timeOffset="14912.4167">22313 11324 0,'0'35'0,"0"-17"16,-17-1-16,17 19 16,0-1-16,0-17 15,0 17-15,-18 0 16,18-17-16,0 17 15,0-17-15,-18 35 16</inkml:trace>
  <inkml:trace contextRef="#ctx0" brushRef="#br0" timeOffset="53183.6953">19085 1464 0,'0'17'0,"53"107"16,-18 17-16,36 18 15,0-1-15,-18 1 16,17-35-16,36-1 16,-36-35-1,19 18-15,-1 0 16,-53-35-16,18 34 16,0-69-16,-35-19 15,-1 1-15,-17 0 16</inkml:trace>
  <inkml:trace contextRef="#ctx0" brushRef="#br0" timeOffset="53567.8765">19526 2257 0,'-88'89'0,"-35"-1"16,52 0-16,-17 0 16,0-17-16,35-1 15,35-34-15,-17-19 16,35 1-16,0 0 15,0-1-15</inkml:trace>
  <inkml:trace contextRef="#ctx0" brushRef="#br0" timeOffset="54272.1404">20108 1605 0,'-17'0'31,"-1"0"-31,-17 17 15,-1 19-15,1-1 16,-18 0-16,0 36 16,36-18-1,-54 17-15,1-17 16,-1 35-16,-52 1 16,70-19-16,-35 18 15,-1 1-15,1-19 16,-18 1-16,53-54 15,18 36-15,-18-35 16,36 0-16,-1-1 16,-17 1-16,17-1 15,-17-17 1</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7.06564" units="1/cm"/>
          <inkml:channelProperty channel="Y" name="resolution" value="37.03704" units="1/cm"/>
          <inkml:channelProperty channel="T" name="resolution" value="1" units="1/dev"/>
        </inkml:channelProperties>
      </inkml:inkSource>
      <inkml:timestamp xml:id="ts0" timeString="2016-10-22T12:31:58.432"/>
    </inkml:context>
    <inkml:brush xml:id="br0">
      <inkml:brushProperty name="width" value="0.05292" units="cm"/>
      <inkml:brushProperty name="height" value="0.05292" units="cm"/>
      <inkml:brushProperty name="color" value="#FF0000"/>
    </inkml:brush>
  </inkml:definitions>
  <inkml:trace contextRef="#ctx0" brushRef="#br0">3228 6614 0,'35'0'47,"71"-17"-31,88-1-16,-18 0 15,36-17-15,-35 0 16,34-18-16,1-18 16,-89 54-16,107-72 15,-36 19-15,0-1 16,0-17-16,-53-18 15,0 0-15,-35 1 16,-36-19-16,-34 18 16,-1-17-1,-35 35-15,0-36 16,0 1-16,-18-1 16,-35 18-16,-17 1 15,-18 16-15,-36-16 16,54-19-16,-89 18 15,53 0-15,-35 18 16,-71 0-16,-17 70 16,-18-34-16,-71 34 15,54 0-15,52 18 16,0 53-16,18 0 16,-52 18-16,34 17 15,53 35-15,36-35 16,52 1-16,-17 16 15,35 37-15,35-19 16,1 1-16,17-19 16,0 1-16,0-35 15,0 17-15,0-35 16,53 53-16,-18-36 16,0 18-16,36 18 15,-36-88 1,18 52-16,-18-34 15,18-1-15,-18 18 16,36 0-16,-53-18 16,17-17-16,18 35 15,-36-36 1,89 36-16,-88-35 16,52 17-16,-34-35 15,-1 18-15,0-1 16,1 1-16,-19-18 15</inkml:trace>
  <inkml:trace contextRef="#ctx0" brushRef="#br0" timeOffset="17502.7207">5750 8960 0,'0'-17'32,"36"17"-32,34 0 15,-17 0-15,53 35 16,0-35-16,35 0 16,70 35-16,1-17 15,53 35-15,-1-36 16,19-17-16,-19 18 15,-35-18-15,89 0 16,-54 0-16,89-18 16,35 18-1,-35-35-15,88 17 16,-247 1-16,159 17 16,17-53-16,-70 35 15,-18 18-15,1-70 16,-19 52-16,18 18 15,18 0-15,-88 0 16,-36 0-16,89 0 16,-36 0-16,1 0 15,-1 0-15,18 0 16,-88 0-16,35 0 16,-18 0-16,18 0 15,-35-18-15,70 18 16,-35 0-16,18 0 15,-1-17-15,19-1 16,-36 18-16,70 0 16,-17 0-16,18 0 15,-54-53-15,-34 36 16,17 17-16,88 0 16,-70 52-16,35 1 15,-36-53-15,72 18 16,-72-18-16,1 0 15,0 0 1,-18 0-16,-53-53 16,53 53-16,17 0 15,1 0-15,-18 0 16,53 0-16,-18 0 16,-105 0-16,70 18 15,71 17-15,-107-17 16,72-18-16,-36 0 15,0 0-15,-36 0 16,1 0-16,-35-36 16,-1 36-16,53 0 15,-34-17-15,34-1 16,71-17-16,-53 17 16,-18 18-16,36 0 15,-18 0-15,18-17 16,-36 17-16,71-18 15,-88 18-15,0 0 16,17-18-16,36 18 16,-54 0-16,1 0 15,17-17 1,-17 17-16,-53 0 0,35 0 16,-35 0-1,0 0-15,0 0 16,-1 0-16,19 0 15,-71 0-15,-36 0 16,1 0-16,88 0 16,-18 0-16,-17 17 15,-36 19-15,88-19 16,-34 1-16,17-18 16,17 17-16,-70-17 15,17 0-15,19 0 16,34 18-16,-52-18 15,52 18-15,-35-1 16,-35-17-16,-17 0 16,-1 0-16</inkml:trace>
  <inkml:trace contextRef="#ctx0" brushRef="#br0" timeOffset="18679.1819">3193 10548 0,'35'-18'16,"35"18"-16,89 0 15,53 0-15,0 0 16,211 0-16,106 0 15,230 0-15,-36 0 16,35 0-16,18 0 16,-53-35-16,54 0 15,87 52-15,-106-17 16,1 0-16,17 0 16,-18 0-16,71-17 15,-246-19-15,-1-17 16,-230 36-16,-34-19 15,105 36-15,-229 0 16,36 0-16,-89 0 16,17 0-16,-16 0 15,-54 0 1,0 0-16,-18 0 16,36 0-16,-35 0 15,-36 0-15,0 0 16,-17 0-16,0 0 15</inkml:trace>
  <inkml:trace contextRef="#ctx0" brushRef="#br0" timeOffset="20030.4798">10742 7990 0,'-88'-35'16,"-36"0"-16,-34 17 15,52 0-15,-88 1 16,0-19-16,53 1 16,-71-18-16,36 36 15,52-19-15,-35 36 16,-17 0-16,17 0 16,-17 36-16,17-36 15,36 70-15,-71-17 16,17 0-16,18-18 15,-17 18-15,17 18 16,18-18-16,18 17 16,-1-17-16,-17 0 15,35 0-15,-17 0 16,17 0-16,-35 17 16,35 1-16,53-1 15,0-34-15,18 34 16,35-35-16,-18 18 15,18-17-15,0-1 16,0-17-16,0 17 16,18 0-1,17 0-15,18 18 16,-18 0-16,71-17 16,18 16-16,35 1 15,17-35-15,36 0 16,34-18-16,1 0 15,36 0-15,17 0 16,35 0-16,-18-36 16,1 1-16,-36-35 15,35-1-15,71 0 16,-70 1-16,52 17 16,-105 18-16,52-18 15,-70 35-15,-70 0 16,-36 1-16,-71-18 15,1-1-15,-53 19 16,-1 17-16,-17-18 16,0 0-1,0 1 1,0-1-16,-17-17 16,-36 0-16,0-1 15,0 1-15,35 17 16,1 1-16,-72-36 15,19 0 1,17-18-16,-35-17 16,0 53-16,-1-36 15,36 18-15,-35 0 16,-18-17-16,53 52 16,-35-17-16,-18-18 15,36 35-15,52 1 16,-17 17-16,0 0 15</inkml:trace>
  <inkml:trace contextRef="#ctx0" brushRef="#br0" timeOffset="31911.0537">12771 9101 0,'123'0'0,"18"0"16,71 0-16,-53 0 15,35 0-15,17 0 16,-34 0-16,70 0 16,-53 0-16,17 0 15,1 0-15,-18 0 16,0 0-16,-53 0 15,0 0-15,-53 0 16,106 0-16,-17 0 16,17 0-1,-35 0-15,52 0 16,1 0-16,0 0 16,-18 0-16,-18 0 15,0 0-15,1 0 16,17 0-16,-35 0 15,17 0-15,0 0 16,-35 0-16,1 0 16,-1 0-16,0 0 15,0 0-15,-18 0 16,1 0-16,-18 0 16,0 0-16,-18 0 15,35 0-15,-70 0 16,35 0-16,18-17 15,-53-1-15,18 0 16,17 1-16,-18-18 16,-34 17-16,34-17 15,-35-1 1,-17 36-16,35-35 16,-35 35-16,17-18 15,0 1-15,1-1 16,-19 0-1,18 1-15,-17-1 16,17-17-16,-17 35 16,-18-18-16,18-17 15,-1 17 1,-17 1 0,0-1-16,0 0 15,0 1-15,0-1 16,0 1-16,0-19 15,-17-34-15,-1 52 16,-70-70-16,-18-18 16,53 71-16,-53-36 15,0 18-15,36 0 16,-1 0-16,-35 1 16,1-1-16,-19-18 15,-17 18-15,0 0 16,0 18-16,-53-18 15,70 18-15,-70 17 16,-17-35-16,34 36 16,1-1-16,-1 0 15,36 1-15,0-19 16,-53 19-16,53 17 16,0 0-16,0 0 15,-53 0 1,35 0-16,-70 0 15,-1 0-15,36 0 16,-17 0-16,70 0 16,52 0-16,-52 35 15,18 0-15,-18 1 16,0-19-16,35 1 16,-35-18-16,-18 17 15,35 1-15,19 0 16,52-1-16,-35 1 15,35 0-15,-36 17 16,19-17-16,-18 17 16,-18 0-16,18 0 15,-18 1-15,-18 17 16,1-53-16,-1 53 16,19-18-16,-19 0 15,36 0-15,17-17 16,-34 35-16,69-18 15,-34 0-15,34 1 16,1-1-16,-35 18 16,70-35-1,-18 17-15,0 0 16,1-17-16,-1 17 16,18 0-16,0-17 15,0 0-15,0-1 16,0 36-16,0-18 15,0 1-15,0-1 16,0 0-16,18 18 16,-18-18-16,35 36 15,0-53-15,0 17 16,1 18-16,17-35 16,-36-1-16,19 1 15,17 17-15,35 0 16,-18-17-16,1-18 15,17 18-15,-17-18 16,17 0-16,18 0 16,-36 0-16,-17 0 15,0 0-15,-18 0 16,1 0 0,-19 0-1</inkml:trace>
  <inkml:trace contextRef="#ctx0" brushRef="#br0" timeOffset="115126.0311">13300 7496 0,'-106'-17'0,"0"17"16,-35 0-16,0 0 16,35 0-16,0 17 15,-17 54-15,34-18 16,-16 35-16,69 0 16,-17 18-16,1-18 15,16 18-15,19 17 16,17 18-16,0-35 15,0 35-15,35-17 16,18-1-16,-18-87 16,71 52-16,35-18 15,0 19-15,0-36 16,-35-36-16,106 1 16,-53-18-16,35 0 15,-36 0-15,1-18 16,-35-35-16,17-17 15,-36-18 1,37-18-16,-72 17 16,1-52-16,-54 18 15,-17-1-15,18 1 16,-18-36-16,-18 18 16,-17-35-16,-18 52 15,-17 36-15,17 17 16,-36-52-16,19 52 15,35 19-15,-18 16 16,-18-17-16,-17 36 16,0-19-16,52 36 15,-34 0-15,35 0 16,17 18-16,-35 0 16,35-1-16,18 1 15,0 0-15,0-1 16,0 1-16,0 17 15</inkml:trace>
  <inkml:trace contextRef="#ctx0" brushRef="#br0" timeOffset="117023.0111">16492 6032 0,'53'0'46,"35"0"-30,18 0-16,0 0 16,-53 0-16,18-17 15,70-72-15,-106 72 16,0-19-16,1 1 16,-19 17-16,-17 1 15,0-1 1,0 1-1,-17-19 1,-1 36-16</inkml:trace>
  <inkml:trace contextRef="#ctx0" brushRef="#br0" timeOffset="117782.5894">16916 5715 0,'-18'53'15,"0"35"1,-17 18-16,35-53 0,0-1 16,0 37-16,0-36 15,18-1 1,-18 1-16,35 0 15,0-17-15,1-1 16,-1-35-16,18 18 16,0-18-16,17 0 15,-17-36-15,53 36 16,-18-53-16,18 0 16,-35 0-16,-1 1 15,-17 16-15,0-17 16,-53 36-16,0-1 15,18 36 64,-18 35-79,17-18 15,-17-17-15,36 17 16,-19 0-16,-17-17 15,18-1-15,17 19 16,-17-19 0,17-34 31,-17 17-47,-1-36 15,1 19-15,0-19 16,-18 1-16,17 18 15,-17-1-15,0 0 16,-17 18 62,-36 0-78,35 18 16,0 0-16,1-18 31</inkml:trace>
  <inkml:trace contextRef="#ctx0" brushRef="#br0" timeOffset="125223.0598">7761 4974 0,'-35'17'47,"-36"19"-47,18 17 16,18-18-16,-18 36 16,36-1-16,17-35 15,0 18-15,0-17 16,0 16-16,0-34 15,0 0-15,52-1 16,-16 1-16,17-18 16,35-18-16,0 18 15,0-35-15,-17 0 16,17 17-16,-53-17 16,1 17-1,-1-17-15</inkml:trace>
  <inkml:trace contextRef="#ctx0" brushRef="#br0" timeOffset="125702.4791">8484 4921 0,'-53'35'0,"18"18"16,-18 18-16,36-36 15,-1 0-15,0-17 16,18 17-16,0-17 16,0-1-16,0 1 15,88 0 32,-17-18-47,17 0 16,-35 0-16,0 0 15,0 0-15,-18-18 16,18-17-16,-35 17 16,-1 18-1,1-17-15,-18-1 32</inkml:trace>
  <inkml:trace contextRef="#ctx0" brushRef="#br0" timeOffset="126077.9501">8943 4815 0,'18'0'0,"-18"53"16,0-35-16,17 17 16,1 18-16,-18-18 15,0-17-15,17 17 16,-17-17-1,0-1-15,18 1 32</inkml:trace>
  <inkml:trace contextRef="#ctx0" brushRef="#br0" timeOffset="126398.3132">9278 5150 0,'0'18'16,"18"0"-16,-1-1 15,1 1 16</inkml:trace>
  <inkml:trace contextRef="#ctx0" brushRef="#br0" timeOffset="126790.6999">9596 4956 0,'0'35'0,"35"1"16,-35 17-16,17 0 15,1 0-15,0-18 16,-18 0-16,0-17 16,17 17-16,1-17 15</inkml:trace>
  <inkml:trace contextRef="#ctx0" brushRef="#br0" timeOffset="127357.9491">9701 4850 0,'53'-17'16,"-17"17"-16,-1 0 15,0 0-15,-17 0 16,17 0-16,-17 0 16,-1 0 30,-17 17-30,0 36-16,0-17 16,0 16-16,0-16 15,-17-1-15,-1-17 16,0 17-16,1-35 16,-1 18 15,-17-18 31</inkml:trace>
  <inkml:trace contextRef="#ctx0" brushRef="#br0" timeOffset="127767.2864">10107 4692 0,'18'0'16,"17"0"-16,-35 17 16,35 19-16,-17-1 15,0-35-15,-1 35 16,1 0-16,17-17 16,0-18-16,1 35 15,-19-35-15,36 0 16,-35 0-16,17 18 15,-17-18-15,-1 0 16</inkml:trace>
  <inkml:trace contextRef="#ctx0" brushRef="#br0" timeOffset="128174.7022">10619 4833 0,'-18'53'0,"0"0"15,-17 17-15,0-17 16,0 18-16,35-1 16,-36-17-16,1 18 15,35-36-15,0 0 16,0-17-16,0-1 16,0 1-16,0 0 15,-18-18-15</inkml:trace>
  <inkml:trace contextRef="#ctx0" brushRef="#br0" timeOffset="129288.04">7338 6085 0,'17'0'0,"54"18"15,70-18-15,0 0 16,89 0-16,105 0 16,53 17-16,17 19 15,72-54-15,-72 0 16,1-35-16,-177 18 15,18-35-15,-70 17 16,34 17-16,1-17 16,-18-17-16,0 17 15,-70-18-15,-36 1 16,0-18-16,-35 0 16,-18-1-16,-35-16 15,0-19-15,0 36 16,0-18-16,-70-17 15,17-1 1,-36 18-16,19 0 16,-54-35-16,-34 0 15,-19 35-15,-105 1 16,53 34-16,-18 0 16,0 1-16,-18 35 15,-17-36-15,-106 53 16,0 18-16,123 0 15,-52 0-15,70 0 16,53 36-16,70 17 16,-34-1-16,-19 37 15,71-1-15,1 18 16,16 0-16,1 52 16,18 36-16,-1-35 15,53 17-15,-34-52 16,34-1-16,18 1 15,0-36-15,0-35 16,0 53-16,18-18 16,34 18-16,19 0 15,-53-71-15,17 0 16,0 0-16,18-17 16,0 17-1,0 1-15,0-36 16,17 0-16,-17 0 15,0 0-15,-35 0 16,17 0-16,-17 0 16,35 0-16</inkml:trace>
  <inkml:trace contextRef="#ctx0" brushRef="#br0" timeOffset="130270.62">10636 4427 0,'18'0'0,"-18"53"16,0-18-1,0-17 1,0 17-16,0 0 16,0 1-16,0-19 15,0 19-15,0 17 16,0-36-16,0 18 15,0-17-15,0 17 16,0-17-16,0 0 16,-18 17-16,1-17 15,17 17 17</inkml:trace>
  <inkml:trace contextRef="#ctx0" brushRef="#br0" timeOffset="131070.9135">8890 4745 0,'-18'17'31,"18"18"-16,0 1 1,18-19-16,17 54 16,-17-18-16,17-18 15,-17 0-15,17 1 16,-17-1-16,-1 0 16,1-17-16,-18 17 15,18-17 1</inkml:trace>
  <inkml:trace contextRef="#ctx0" brushRef="#br0" timeOffset="135030.0511">17268 15381 0,'159'-53'15,"0"35"-15,17-35 16,36-35-16,0 35 15,193 0 1,107-17-16,-124-36 16,-141 88-16,-53-17 15,53-18-15,-71 18 16,-17-1-16,-18 19 16,-70 17-16,-36-18 15,0 18-15,-17 0 16</inkml:trace>
  <inkml:trace contextRef="#ctx0" brushRef="#br0" timeOffset="135486.4229">20073 13546 0,'-18'18'16,"1"88"-16,17 35 16,0 0-16,0 53 15,0 0-15,0 18 16,0-36-16,0 36 16,17-18-16,1-35 15,35-54-15,-18 19 16,-17-1-16,17-17 15,0 0-15,-17-71 16,0 1-16,-18-1 16,0 0-16</inkml:trace>
  <inkml:trace contextRef="#ctx0" brushRef="#br0" timeOffset="136239.0569">20373 13652 0,'18'0'47,"158"0"-31,-35 0-16,-17 0 15,17-17-15,35-1 16,18 18-16,-18-18 15,-123 1 1,-17 17-16,34 0 16,36 0-16,-53 0 15,18 0-15,-19 0 16,-34 17-16,0 1 16,-18 0-16,0-1 15,0 1-15,0 35 16,0 0-16,-36 0 15,-16 52-15,16-52 16,-70 88-16,18-35 16,-18 71-16,-35 17 15,-18 35-15,-52 0 16,-1 18-16,-88 71 16,124-142-16,17 71 15,18-106-15,0 18 16,53-53-16,17-18 15,18 0-15,18-70 16,17 17-16</inkml:trace>
  <inkml:trace contextRef="#ctx0" brushRef="#br0" timeOffset="139350.7645">24236 14076 0,'-53'35'0,"18"-18"16,-18 36-16,0 0 16,35 35-16,-17-35 15,35 18-15,0-18 16,0 17-16,18 1 16,70 17-16,-35-17 15,35 17-15,18-53 16,35 18-16,35-18 15,18-17-15,-53 0 16,71-18-16,0 0 16,-54 0-16,-52-36 15,-70 1-15,-1 0 16,18 17-16,-53 1 16,0-19-1,0 19-15,0-19 16,0 19-16,0-19 15,-36 1-15,1 17 16,0 1-16,-36-18 16,-52-18-16,-1 17 15,19-52-15,-54 53 16,71 17-16,52 18 16,1-17-16,17 17 15</inkml:trace>
  <inkml:trace contextRef="#ctx0" brushRef="#br0" timeOffset="140583.6557">28416 10230 0,'-123'0'16,"-36"0"-16,0 18 15,18 35 1,0 0-16,18 17 15,34 1-15,1 35 16,18-1-16,34 1 16,19 18-16,17-36 15,0 35-15,70-17 16,36-18-16,53 36 16,88-53-16,-36-19 15,142-52-15,-18 0 16,106 0-16,-194-70 15,36-18-15,-72-53 16,-34-1-16,-89 19 16,-53-1-16,-17-17 15,-36 18-15,-53-18 16,-17 88-16,-70-71 16,69 1-16,-105-1 15,-88-17-15,-194 36 16,-36 16-16,-123 72 15,159 17-15,176 0 16,177 17-16,35 19 16,35-19-16,53 1 15,0 0 1,0 17-16,35 0 16,88 18-16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DBD8F4-5E61-4A52-A4C7-A0AC3DF16DB6}" type="datetimeFigureOut">
              <a:rPr lang="zh-CN" altLang="en-US" smtClean="0"/>
              <a:t>2016/10/22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91A1C-848D-48D4-8723-8E81ABCF6FE4}" type="slidenum">
              <a:rPr lang="zh-CN" altLang="en-US" smtClean="0"/>
              <a:t>‹#›</a:t>
            </a:fld>
            <a:endParaRPr lang="zh-CN" altLang="en-US"/>
          </a:p>
        </p:txBody>
      </p:sp>
    </p:spTree>
    <p:extLst>
      <p:ext uri="{BB962C8B-B14F-4D97-AF65-F5344CB8AC3E}">
        <p14:creationId xmlns:p14="http://schemas.microsoft.com/office/powerpoint/2010/main" val="288336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8491A1C-848D-48D4-8723-8E81ABCF6FE4}" type="slidenum">
              <a:rPr lang="zh-CN" altLang="en-US" smtClean="0"/>
              <a:t>14</a:t>
            </a:fld>
            <a:endParaRPr lang="zh-CN" altLang="en-US"/>
          </a:p>
        </p:txBody>
      </p:sp>
    </p:spTree>
    <p:extLst>
      <p:ext uri="{BB962C8B-B14F-4D97-AF65-F5344CB8AC3E}">
        <p14:creationId xmlns:p14="http://schemas.microsoft.com/office/powerpoint/2010/main" val="535616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8491A1C-848D-48D4-8723-8E81ABCF6FE4}" type="slidenum">
              <a:rPr lang="zh-CN" altLang="en-US" smtClean="0"/>
              <a:t>35</a:t>
            </a:fld>
            <a:endParaRPr lang="zh-CN" altLang="en-US"/>
          </a:p>
        </p:txBody>
      </p:sp>
    </p:spTree>
    <p:extLst>
      <p:ext uri="{BB962C8B-B14F-4D97-AF65-F5344CB8AC3E}">
        <p14:creationId xmlns:p14="http://schemas.microsoft.com/office/powerpoint/2010/main" val="390217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B859B1C0-FA36-49FA-A17F-6D1A0BD33A11}" type="datetimeFigureOut">
              <a:rPr lang="zh-CN" altLang="en-US" smtClean="0"/>
              <a:t>2016/10/22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61CB6BF-6EE4-4125-9735-77BFE75722BE}" type="slidenum">
              <a:rPr lang="zh-CN" altLang="en-US" smtClean="0"/>
              <a:t>‹#›</a:t>
            </a:fld>
            <a:endParaRPr lang="zh-CN" altLang="en-US"/>
          </a:p>
        </p:txBody>
      </p:sp>
    </p:spTree>
    <p:extLst>
      <p:ext uri="{BB962C8B-B14F-4D97-AF65-F5344CB8AC3E}">
        <p14:creationId xmlns:p14="http://schemas.microsoft.com/office/powerpoint/2010/main" val="3791267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859B1C0-FA36-49FA-A17F-6D1A0BD33A11}" type="datetimeFigureOut">
              <a:rPr lang="zh-CN" altLang="en-US" smtClean="0"/>
              <a:t>2016/10/22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61CB6BF-6EE4-4125-9735-77BFE75722BE}" type="slidenum">
              <a:rPr lang="zh-CN" altLang="en-US" smtClean="0"/>
              <a:t>‹#›</a:t>
            </a:fld>
            <a:endParaRPr lang="zh-CN" altLang="en-US"/>
          </a:p>
        </p:txBody>
      </p:sp>
    </p:spTree>
    <p:extLst>
      <p:ext uri="{BB962C8B-B14F-4D97-AF65-F5344CB8AC3E}">
        <p14:creationId xmlns:p14="http://schemas.microsoft.com/office/powerpoint/2010/main" val="802595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859B1C0-FA36-49FA-A17F-6D1A0BD33A11}" type="datetimeFigureOut">
              <a:rPr lang="zh-CN" altLang="en-US" smtClean="0"/>
              <a:t>2016/10/22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61CB6BF-6EE4-4125-9735-77BFE75722BE}" type="slidenum">
              <a:rPr lang="zh-CN" altLang="en-US" smtClean="0"/>
              <a:t>‹#›</a:t>
            </a:fld>
            <a:endParaRPr lang="zh-CN" altLang="en-US"/>
          </a:p>
        </p:txBody>
      </p:sp>
    </p:spTree>
    <p:extLst>
      <p:ext uri="{BB962C8B-B14F-4D97-AF65-F5344CB8AC3E}">
        <p14:creationId xmlns:p14="http://schemas.microsoft.com/office/powerpoint/2010/main" val="424306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859B1C0-FA36-49FA-A17F-6D1A0BD33A11}" type="datetimeFigureOut">
              <a:rPr lang="zh-CN" altLang="en-US" smtClean="0"/>
              <a:t>2016/10/22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61CB6BF-6EE4-4125-9735-77BFE75722BE}" type="slidenum">
              <a:rPr lang="zh-CN" altLang="en-US" smtClean="0"/>
              <a:t>‹#›</a:t>
            </a:fld>
            <a:endParaRPr lang="zh-CN" altLang="en-US"/>
          </a:p>
        </p:txBody>
      </p:sp>
    </p:spTree>
    <p:extLst>
      <p:ext uri="{BB962C8B-B14F-4D97-AF65-F5344CB8AC3E}">
        <p14:creationId xmlns:p14="http://schemas.microsoft.com/office/powerpoint/2010/main" val="2694450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B859B1C0-FA36-49FA-A17F-6D1A0BD33A11}" type="datetimeFigureOut">
              <a:rPr lang="zh-CN" altLang="en-US" smtClean="0"/>
              <a:t>2016/10/22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61CB6BF-6EE4-4125-9735-77BFE75722BE}" type="slidenum">
              <a:rPr lang="zh-CN" altLang="en-US" smtClean="0"/>
              <a:t>‹#›</a:t>
            </a:fld>
            <a:endParaRPr lang="zh-CN" altLang="en-US"/>
          </a:p>
        </p:txBody>
      </p:sp>
    </p:spTree>
    <p:extLst>
      <p:ext uri="{BB962C8B-B14F-4D97-AF65-F5344CB8AC3E}">
        <p14:creationId xmlns:p14="http://schemas.microsoft.com/office/powerpoint/2010/main" val="3238992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859B1C0-FA36-49FA-A17F-6D1A0BD33A11}" type="datetimeFigureOut">
              <a:rPr lang="zh-CN" altLang="en-US" smtClean="0"/>
              <a:t>2016/10/22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61CB6BF-6EE4-4125-9735-77BFE75722BE}" type="slidenum">
              <a:rPr lang="zh-CN" altLang="en-US" smtClean="0"/>
              <a:t>‹#›</a:t>
            </a:fld>
            <a:endParaRPr lang="zh-CN" altLang="en-US"/>
          </a:p>
        </p:txBody>
      </p:sp>
    </p:spTree>
    <p:extLst>
      <p:ext uri="{BB962C8B-B14F-4D97-AF65-F5344CB8AC3E}">
        <p14:creationId xmlns:p14="http://schemas.microsoft.com/office/powerpoint/2010/main" val="2156240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859B1C0-FA36-49FA-A17F-6D1A0BD33A11}" type="datetimeFigureOut">
              <a:rPr lang="zh-CN" altLang="en-US" smtClean="0"/>
              <a:t>2016/10/22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61CB6BF-6EE4-4125-9735-77BFE75722BE}" type="slidenum">
              <a:rPr lang="zh-CN" altLang="en-US" smtClean="0"/>
              <a:t>‹#›</a:t>
            </a:fld>
            <a:endParaRPr lang="zh-CN" altLang="en-US"/>
          </a:p>
        </p:txBody>
      </p:sp>
    </p:spTree>
    <p:extLst>
      <p:ext uri="{BB962C8B-B14F-4D97-AF65-F5344CB8AC3E}">
        <p14:creationId xmlns:p14="http://schemas.microsoft.com/office/powerpoint/2010/main" val="1474487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859B1C0-FA36-49FA-A17F-6D1A0BD33A11}" type="datetimeFigureOut">
              <a:rPr lang="zh-CN" altLang="en-US" smtClean="0"/>
              <a:t>2016/10/22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61CB6BF-6EE4-4125-9735-77BFE75722BE}" type="slidenum">
              <a:rPr lang="zh-CN" altLang="en-US" smtClean="0"/>
              <a:t>‹#›</a:t>
            </a:fld>
            <a:endParaRPr lang="zh-CN" altLang="en-US"/>
          </a:p>
        </p:txBody>
      </p:sp>
    </p:spTree>
    <p:extLst>
      <p:ext uri="{BB962C8B-B14F-4D97-AF65-F5344CB8AC3E}">
        <p14:creationId xmlns:p14="http://schemas.microsoft.com/office/powerpoint/2010/main" val="925216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859B1C0-FA36-49FA-A17F-6D1A0BD33A11}" type="datetimeFigureOut">
              <a:rPr lang="zh-CN" altLang="en-US" smtClean="0"/>
              <a:t>2016/10/22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61CB6BF-6EE4-4125-9735-77BFE75722BE}" type="slidenum">
              <a:rPr lang="zh-CN" altLang="en-US" smtClean="0"/>
              <a:t>‹#›</a:t>
            </a:fld>
            <a:endParaRPr lang="zh-CN" altLang="en-US"/>
          </a:p>
        </p:txBody>
      </p:sp>
    </p:spTree>
    <p:extLst>
      <p:ext uri="{BB962C8B-B14F-4D97-AF65-F5344CB8AC3E}">
        <p14:creationId xmlns:p14="http://schemas.microsoft.com/office/powerpoint/2010/main" val="1504526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B859B1C0-FA36-49FA-A17F-6D1A0BD33A11}" type="datetimeFigureOut">
              <a:rPr lang="zh-CN" altLang="en-US" smtClean="0"/>
              <a:t>2016/10/22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61CB6BF-6EE4-4125-9735-77BFE75722BE}" type="slidenum">
              <a:rPr lang="zh-CN" altLang="en-US" smtClean="0"/>
              <a:t>‹#›</a:t>
            </a:fld>
            <a:endParaRPr lang="zh-CN" altLang="en-US"/>
          </a:p>
        </p:txBody>
      </p:sp>
    </p:spTree>
    <p:extLst>
      <p:ext uri="{BB962C8B-B14F-4D97-AF65-F5344CB8AC3E}">
        <p14:creationId xmlns:p14="http://schemas.microsoft.com/office/powerpoint/2010/main" val="316013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B859B1C0-FA36-49FA-A17F-6D1A0BD33A11}" type="datetimeFigureOut">
              <a:rPr lang="zh-CN" altLang="en-US" smtClean="0"/>
              <a:t>2016/10/22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61CB6BF-6EE4-4125-9735-77BFE75722BE}" type="slidenum">
              <a:rPr lang="zh-CN" altLang="en-US" smtClean="0"/>
              <a:t>‹#›</a:t>
            </a:fld>
            <a:endParaRPr lang="zh-CN" altLang="en-US"/>
          </a:p>
        </p:txBody>
      </p:sp>
    </p:spTree>
    <p:extLst>
      <p:ext uri="{BB962C8B-B14F-4D97-AF65-F5344CB8AC3E}">
        <p14:creationId xmlns:p14="http://schemas.microsoft.com/office/powerpoint/2010/main" val="1327873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59B1C0-FA36-49FA-A17F-6D1A0BD33A11}" type="datetimeFigureOut">
              <a:rPr lang="zh-CN" altLang="en-US" smtClean="0"/>
              <a:t>2016/10/22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1CB6BF-6EE4-4125-9735-77BFE75722BE}" type="slidenum">
              <a:rPr lang="zh-CN" altLang="en-US" smtClean="0"/>
              <a:t>‹#›</a:t>
            </a:fld>
            <a:endParaRPr lang="zh-CN" altLang="en-US"/>
          </a:p>
        </p:txBody>
      </p:sp>
    </p:spTree>
    <p:extLst>
      <p:ext uri="{BB962C8B-B14F-4D97-AF65-F5344CB8AC3E}">
        <p14:creationId xmlns:p14="http://schemas.microsoft.com/office/powerpoint/2010/main" val="1269843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customXml" Target="../ink/ink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315135833@qq.com" TargetMode="External"/><Relationship Id="rId2" Type="http://schemas.openxmlformats.org/officeDocument/2006/relationships/hyperlink" Target="mailto:ruoang@qq.com"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hyperlink" Target="http://stockcharts.com/school/doku.php?id=chart_school:technical_indicators" TargetMode="Externa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28.tiff"/><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31.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30.tiff"/><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32.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3.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4.tiff"/><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34.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customXml" Target="../ink/ink22.xml"/></Relationships>
</file>

<file path=ppt/slides/_rels/slide36.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39.tiff"/><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7.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41.tiff"/><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38.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43.tiff"/><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39.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46.tiff"/><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41.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48.tiff"/><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42.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4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customXml" Target="../ink/ink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customXml" Target="../ink/ink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ustomXml" Target="../ink/ink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4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customXml" Target="../ink/ink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hyperlink" Target="http://scikit-learn.org/stable/auto_examples/ensemble/plot_forest_importances.html#sphx-glr-auto-examples-ensemble-plot-forest-importances-py" TargetMode="External"/><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5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customXml" Target="../ink/ink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机器学习与量化交易实战</a:t>
            </a:r>
            <a:endParaRPr lang="zh-CN" altLang="en-US" dirty="0"/>
          </a:p>
        </p:txBody>
      </p:sp>
      <p:sp>
        <p:nvSpPr>
          <p:cNvPr id="3" name="副标题 2"/>
          <p:cNvSpPr>
            <a:spLocks noGrp="1"/>
          </p:cNvSpPr>
          <p:nvPr>
            <p:ph type="subTitle" idx="1"/>
          </p:nvPr>
        </p:nvSpPr>
        <p:spPr/>
        <p:txBody>
          <a:bodyPr/>
          <a:lstStyle/>
          <a:p>
            <a:r>
              <a:rPr lang="zh-CN" altLang="en-US" dirty="0" smtClean="0"/>
              <a:t>第五讲</a:t>
            </a:r>
            <a:endParaRPr lang="zh-CN" altLang="en-US" dirty="0"/>
          </a:p>
        </p:txBody>
      </p:sp>
    </p:spTree>
    <p:extLst>
      <p:ext uri="{BB962C8B-B14F-4D97-AF65-F5344CB8AC3E}">
        <p14:creationId xmlns:p14="http://schemas.microsoft.com/office/powerpoint/2010/main" val="21165938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常见的</a:t>
            </a:r>
            <a:r>
              <a:rPr lang="en-US" altLang="zh-CN" dirty="0" smtClean="0"/>
              <a:t>features</a:t>
            </a:r>
            <a:endParaRPr lang="zh-CN" altLang="en-US" dirty="0"/>
          </a:p>
        </p:txBody>
      </p:sp>
      <p:pic>
        <p:nvPicPr>
          <p:cNvPr id="4" name="图片 3"/>
          <p:cNvPicPr>
            <a:picLocks noChangeAspect="1"/>
          </p:cNvPicPr>
          <p:nvPr/>
        </p:nvPicPr>
        <p:blipFill>
          <a:blip r:embed="rId2"/>
          <a:stretch>
            <a:fillRect/>
          </a:stretch>
        </p:blipFill>
        <p:spPr>
          <a:xfrm>
            <a:off x="5041482" y="1958181"/>
            <a:ext cx="4162425" cy="408622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墨迹 2"/>
              <p14:cNvContentPartPr/>
              <p14:nvPr/>
            </p14:nvContentPartPr>
            <p14:xfrm>
              <a:off x="3473280" y="647640"/>
              <a:ext cx="6566400" cy="6585120"/>
            </p14:xfrm>
          </p:contentPart>
        </mc:Choice>
        <mc:Fallback>
          <p:pic>
            <p:nvPicPr>
              <p:cNvPr id="3" name="墨迹 2"/>
              <p:cNvPicPr/>
              <p:nvPr/>
            </p:nvPicPr>
            <p:blipFill>
              <a:blip r:embed="rId4"/>
              <a:stretch>
                <a:fillRect/>
              </a:stretch>
            </p:blipFill>
            <p:spPr>
              <a:xfrm>
                <a:off x="3463920" y="638280"/>
                <a:ext cx="6585120" cy="6603840"/>
              </a:xfrm>
              <a:prstGeom prst="rect">
                <a:avLst/>
              </a:prstGeom>
            </p:spPr>
          </p:pic>
        </mc:Fallback>
      </mc:AlternateContent>
    </p:spTree>
    <p:extLst>
      <p:ext uri="{BB962C8B-B14F-4D97-AF65-F5344CB8AC3E}">
        <p14:creationId xmlns:p14="http://schemas.microsoft.com/office/powerpoint/2010/main" val="18654976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常见的</a:t>
            </a:r>
            <a:r>
              <a:rPr lang="en-US" altLang="zh-CN" dirty="0" smtClean="0"/>
              <a:t>features</a:t>
            </a:r>
            <a:endParaRPr lang="zh-CN" altLang="en-US" dirty="0"/>
          </a:p>
        </p:txBody>
      </p:sp>
      <p:pic>
        <p:nvPicPr>
          <p:cNvPr id="5" name="图片 4"/>
          <p:cNvPicPr>
            <a:picLocks noChangeAspect="1"/>
          </p:cNvPicPr>
          <p:nvPr/>
        </p:nvPicPr>
        <p:blipFill>
          <a:blip r:embed="rId2"/>
          <a:stretch>
            <a:fillRect/>
          </a:stretch>
        </p:blipFill>
        <p:spPr>
          <a:xfrm>
            <a:off x="4948738" y="2605881"/>
            <a:ext cx="3914775" cy="279082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墨迹 2"/>
              <p14:cNvContentPartPr/>
              <p14:nvPr/>
            </p14:nvContentPartPr>
            <p14:xfrm>
              <a:off x="3625920" y="1625400"/>
              <a:ext cx="5429520" cy="3378600"/>
            </p14:xfrm>
          </p:contentPart>
        </mc:Choice>
        <mc:Fallback>
          <p:pic>
            <p:nvPicPr>
              <p:cNvPr id="3" name="墨迹 2"/>
              <p:cNvPicPr/>
              <p:nvPr/>
            </p:nvPicPr>
            <p:blipFill>
              <a:blip r:embed="rId4"/>
              <a:stretch>
                <a:fillRect/>
              </a:stretch>
            </p:blipFill>
            <p:spPr>
              <a:xfrm>
                <a:off x="3616560" y="1616040"/>
                <a:ext cx="5448240" cy="3397320"/>
              </a:xfrm>
              <a:prstGeom prst="rect">
                <a:avLst/>
              </a:prstGeom>
            </p:spPr>
          </p:pic>
        </mc:Fallback>
      </mc:AlternateContent>
    </p:spTree>
    <p:extLst>
      <p:ext uri="{BB962C8B-B14F-4D97-AF65-F5344CB8AC3E}">
        <p14:creationId xmlns:p14="http://schemas.microsoft.com/office/powerpoint/2010/main" val="21598644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常见的</a:t>
            </a:r>
            <a:r>
              <a:rPr lang="en-US" altLang="zh-CN" dirty="0" smtClean="0"/>
              <a:t>features</a:t>
            </a:r>
            <a:endParaRPr lang="zh-CN" altLang="en-US" dirty="0"/>
          </a:p>
        </p:txBody>
      </p:sp>
      <p:pic>
        <p:nvPicPr>
          <p:cNvPr id="5" name="图片 4"/>
          <p:cNvPicPr>
            <a:picLocks noChangeAspect="1"/>
          </p:cNvPicPr>
          <p:nvPr/>
        </p:nvPicPr>
        <p:blipFill>
          <a:blip r:embed="rId2"/>
          <a:stretch>
            <a:fillRect/>
          </a:stretch>
        </p:blipFill>
        <p:spPr>
          <a:xfrm>
            <a:off x="4864267" y="2390774"/>
            <a:ext cx="3105150" cy="238125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墨迹 2"/>
              <p14:cNvContentPartPr/>
              <p14:nvPr/>
            </p14:nvContentPartPr>
            <p14:xfrm>
              <a:off x="3917880" y="2476440"/>
              <a:ext cx="3829320" cy="2419560"/>
            </p14:xfrm>
          </p:contentPart>
        </mc:Choice>
        <mc:Fallback>
          <p:pic>
            <p:nvPicPr>
              <p:cNvPr id="3" name="墨迹 2"/>
              <p:cNvPicPr/>
              <p:nvPr/>
            </p:nvPicPr>
            <p:blipFill>
              <a:blip r:embed="rId4"/>
              <a:stretch>
                <a:fillRect/>
              </a:stretch>
            </p:blipFill>
            <p:spPr>
              <a:xfrm>
                <a:off x="3908520" y="2467080"/>
                <a:ext cx="3848040" cy="2438280"/>
              </a:xfrm>
              <a:prstGeom prst="rect">
                <a:avLst/>
              </a:prstGeom>
            </p:spPr>
          </p:pic>
        </mc:Fallback>
      </mc:AlternateContent>
    </p:spTree>
    <p:extLst>
      <p:ext uri="{BB962C8B-B14F-4D97-AF65-F5344CB8AC3E}">
        <p14:creationId xmlns:p14="http://schemas.microsoft.com/office/powerpoint/2010/main" val="8617552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常见的</a:t>
            </a:r>
            <a:r>
              <a:rPr lang="en-US" altLang="zh-CN" dirty="0" smtClean="0"/>
              <a:t>features</a:t>
            </a:r>
            <a:endParaRPr lang="zh-CN" altLang="en-US" dirty="0"/>
          </a:p>
        </p:txBody>
      </p:sp>
      <p:pic>
        <p:nvPicPr>
          <p:cNvPr id="4" name="图片 3"/>
          <p:cNvPicPr>
            <a:picLocks noChangeAspect="1"/>
          </p:cNvPicPr>
          <p:nvPr/>
        </p:nvPicPr>
        <p:blipFill>
          <a:blip r:embed="rId2"/>
          <a:stretch>
            <a:fillRect/>
          </a:stretch>
        </p:blipFill>
        <p:spPr>
          <a:xfrm>
            <a:off x="7114675" y="1211178"/>
            <a:ext cx="2510132" cy="5081337"/>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墨迹 2"/>
              <p14:cNvContentPartPr/>
              <p14:nvPr/>
            </p14:nvContentPartPr>
            <p14:xfrm>
              <a:off x="4851360" y="527040"/>
              <a:ext cx="3194280" cy="3677040"/>
            </p14:xfrm>
          </p:contentPart>
        </mc:Choice>
        <mc:Fallback>
          <p:pic>
            <p:nvPicPr>
              <p:cNvPr id="3" name="墨迹 2"/>
              <p:cNvPicPr/>
              <p:nvPr/>
            </p:nvPicPr>
            <p:blipFill>
              <a:blip r:embed="rId4"/>
              <a:stretch>
                <a:fillRect/>
              </a:stretch>
            </p:blipFill>
            <p:spPr>
              <a:xfrm>
                <a:off x="4842000" y="517680"/>
                <a:ext cx="3213000" cy="3695760"/>
              </a:xfrm>
              <a:prstGeom prst="rect">
                <a:avLst/>
              </a:prstGeom>
            </p:spPr>
          </p:pic>
        </mc:Fallback>
      </mc:AlternateContent>
    </p:spTree>
    <p:extLst>
      <p:ext uri="{BB962C8B-B14F-4D97-AF65-F5344CB8AC3E}">
        <p14:creationId xmlns:p14="http://schemas.microsoft.com/office/powerpoint/2010/main" val="13277746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常见的</a:t>
            </a:r>
            <a:r>
              <a:rPr lang="en-US" altLang="zh-CN" dirty="0" smtClean="0"/>
              <a:t>features</a:t>
            </a:r>
            <a:endParaRPr lang="zh-CN" altLang="en-US" dirty="0"/>
          </a:p>
        </p:txBody>
      </p:sp>
      <p:sp>
        <p:nvSpPr>
          <p:cNvPr id="3" name="内容占位符 2"/>
          <p:cNvSpPr>
            <a:spLocks noGrp="1"/>
          </p:cNvSpPr>
          <p:nvPr>
            <p:ph idx="1"/>
          </p:nvPr>
        </p:nvSpPr>
        <p:spPr/>
        <p:txBody>
          <a:bodyPr/>
          <a:lstStyle/>
          <a:p>
            <a:r>
              <a:rPr lang="en-US" altLang="zh-CN" dirty="0" smtClean="0"/>
              <a:t>CCI</a:t>
            </a:r>
          </a:p>
          <a:p>
            <a:endParaRPr lang="en-US" altLang="zh-CN" dirty="0"/>
          </a:p>
          <a:p>
            <a:r>
              <a:rPr lang="en-US" altLang="zh-CN" dirty="0" smtClean="0"/>
              <a:t>CCI = (Typical price – MA of Typical price) / (0.015 * Standard deviation of Typical price)</a:t>
            </a:r>
          </a:p>
          <a:p>
            <a:endParaRPr lang="zh-CN" altLang="en-US" dirty="0"/>
          </a:p>
        </p:txBody>
      </p:sp>
      <p:pic>
        <p:nvPicPr>
          <p:cNvPr id="6" name="图片 5"/>
          <p:cNvPicPr>
            <a:picLocks noChangeAspect="1"/>
          </p:cNvPicPr>
          <p:nvPr/>
        </p:nvPicPr>
        <p:blipFill>
          <a:blip r:embed="rId3"/>
          <a:stretch>
            <a:fillRect/>
          </a:stretch>
        </p:blipFill>
        <p:spPr>
          <a:xfrm>
            <a:off x="8157984" y="3680159"/>
            <a:ext cx="3789195" cy="2926936"/>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墨迹 3"/>
              <p14:cNvContentPartPr/>
              <p14:nvPr/>
            </p14:nvContentPartPr>
            <p14:xfrm>
              <a:off x="831960" y="1288800"/>
              <a:ext cx="10058760" cy="4718520"/>
            </p14:xfrm>
          </p:contentPart>
        </mc:Choice>
        <mc:Fallback>
          <p:pic>
            <p:nvPicPr>
              <p:cNvPr id="4" name="墨迹 3"/>
              <p:cNvPicPr/>
              <p:nvPr/>
            </p:nvPicPr>
            <p:blipFill>
              <a:blip r:embed="rId5"/>
              <a:stretch>
                <a:fillRect/>
              </a:stretch>
            </p:blipFill>
            <p:spPr>
              <a:xfrm>
                <a:off x="822600" y="1279440"/>
                <a:ext cx="10077480" cy="4737240"/>
              </a:xfrm>
              <a:prstGeom prst="rect">
                <a:avLst/>
              </a:prstGeom>
            </p:spPr>
          </p:pic>
        </mc:Fallback>
      </mc:AlternateContent>
    </p:spTree>
    <p:extLst>
      <p:ext uri="{BB962C8B-B14F-4D97-AF65-F5344CB8AC3E}">
        <p14:creationId xmlns:p14="http://schemas.microsoft.com/office/powerpoint/2010/main" val="25996462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常见的</a:t>
            </a:r>
            <a:r>
              <a:rPr lang="en-US" altLang="zh-CN" dirty="0" smtClean="0"/>
              <a:t>features</a:t>
            </a:r>
            <a:endParaRPr lang="zh-CN" altLang="en-US" dirty="0"/>
          </a:p>
        </p:txBody>
      </p:sp>
      <p:sp>
        <p:nvSpPr>
          <p:cNvPr id="4" name="内容占位符 3"/>
          <p:cNvSpPr>
            <a:spLocks noGrp="1"/>
          </p:cNvSpPr>
          <p:nvPr>
            <p:ph idx="1"/>
          </p:nvPr>
        </p:nvSpPr>
        <p:spPr/>
        <p:txBody>
          <a:bodyPr>
            <a:normAutofit fontScale="85000" lnSpcReduction="20000"/>
          </a:bodyPr>
          <a:lstStyle/>
          <a:p>
            <a:r>
              <a:rPr lang="en-US" altLang="zh-CN" dirty="0"/>
              <a:t>CCI can be used to determine overbought and oversold levels. Readings above +100 can imply an overbought condition, while readings below −100 can imply an oversold condition. However, one should be a careful because a security can continue moving higher after the CCI indicator becomes overbought. Likewise, securities can continue moving lower after the indicator becomes oversold.</a:t>
            </a:r>
          </a:p>
          <a:p>
            <a:r>
              <a:rPr lang="en-US" altLang="zh-CN" dirty="0"/>
              <a:t>Whenever the security is in overbought/oversold levels as indicated by the CCI, there is a good chance that the price will see corrections. Hence a trader can use such overbought/oversold levels to enter in short/long positions.</a:t>
            </a:r>
          </a:p>
          <a:p>
            <a:r>
              <a:rPr lang="en-US" altLang="zh-CN" dirty="0"/>
              <a:t>Traders can also look for divergence signals to take suitable positions using CCI. A bullish divergence occurs when the underlying security makes a lower low and the CCI forms a higher low, which shows less downside momentum. Similarly, a bearish divergence is formed when the security records a higher high and the CCI forms a lower high, which shows less upside momentum</a:t>
            </a:r>
            <a:r>
              <a:rPr lang="en-US" altLang="zh-CN" dirty="0" smtClean="0"/>
              <a:t>.</a:t>
            </a:r>
            <a:endParaRPr lang="en-US" altLang="zh-CN" dirty="0"/>
          </a:p>
        </p:txBody>
      </p:sp>
    </p:spTree>
    <p:extLst>
      <p:ext uri="{BB962C8B-B14F-4D97-AF65-F5344CB8AC3E}">
        <p14:creationId xmlns:p14="http://schemas.microsoft.com/office/powerpoint/2010/main" val="27579839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常见的</a:t>
            </a:r>
            <a:r>
              <a:rPr lang="en-US" altLang="zh-CN" dirty="0" smtClean="0"/>
              <a:t>features</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Ease of Movement (EVM)</a:t>
            </a:r>
          </a:p>
          <a:p>
            <a:r>
              <a:rPr lang="en-US" altLang="zh-CN" dirty="0" smtClean="0"/>
              <a:t>Distance moved = ((Current High + Current Low)/2 - (Prior High + Prior Low)/2)</a:t>
            </a:r>
          </a:p>
          <a:p>
            <a:endParaRPr lang="en-US" altLang="zh-CN" dirty="0"/>
          </a:p>
          <a:p>
            <a:r>
              <a:rPr lang="en-US" altLang="zh-CN" dirty="0"/>
              <a:t>Ease of Movement (EMV) is a volume-based oscillator which was developed by Richard Arms. EVM indicates the ease with which the prices rise or fall taking into account the volume of the security. For example, a price rise on a low volume means prices advanced with relative ease, and there was little selling pressure. Positive EVM values imply that the market is moving higher with ease, while negative values indicate an easy decline.</a:t>
            </a:r>
            <a:endParaRPr lang="zh-CN" altLang="en-US" dirty="0"/>
          </a:p>
        </p:txBody>
      </p:sp>
    </p:spTree>
    <p:extLst>
      <p:ext uri="{BB962C8B-B14F-4D97-AF65-F5344CB8AC3E}">
        <p14:creationId xmlns:p14="http://schemas.microsoft.com/office/powerpoint/2010/main" val="36872251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常见的</a:t>
            </a:r>
            <a:r>
              <a:rPr lang="en-US" altLang="zh-CN" dirty="0" smtClean="0"/>
              <a:t>features</a:t>
            </a:r>
            <a:endParaRPr lang="zh-CN" altLang="en-US" dirty="0"/>
          </a:p>
        </p:txBody>
      </p:sp>
      <p:sp>
        <p:nvSpPr>
          <p:cNvPr id="3" name="内容占位符 2"/>
          <p:cNvSpPr>
            <a:spLocks noGrp="1"/>
          </p:cNvSpPr>
          <p:nvPr>
            <p:ph idx="1"/>
          </p:nvPr>
        </p:nvSpPr>
        <p:spPr/>
        <p:txBody>
          <a:bodyPr>
            <a:normAutofit/>
          </a:bodyPr>
          <a:lstStyle/>
          <a:p>
            <a:r>
              <a:rPr lang="en-US" altLang="zh-CN" dirty="0" smtClean="0"/>
              <a:t>Ease of Movement (EVM)</a:t>
            </a:r>
          </a:p>
        </p:txBody>
      </p:sp>
      <p:pic>
        <p:nvPicPr>
          <p:cNvPr id="5" name="图片 4"/>
          <p:cNvPicPr>
            <a:picLocks noChangeAspect="1"/>
          </p:cNvPicPr>
          <p:nvPr/>
        </p:nvPicPr>
        <p:blipFill>
          <a:blip r:embed="rId2"/>
          <a:stretch>
            <a:fillRect/>
          </a:stretch>
        </p:blipFill>
        <p:spPr>
          <a:xfrm>
            <a:off x="5791200" y="1825625"/>
            <a:ext cx="5562600" cy="4229100"/>
          </a:xfrm>
          <a:prstGeom prst="rect">
            <a:avLst/>
          </a:prstGeom>
        </p:spPr>
      </p:pic>
    </p:spTree>
    <p:extLst>
      <p:ext uri="{BB962C8B-B14F-4D97-AF65-F5344CB8AC3E}">
        <p14:creationId xmlns:p14="http://schemas.microsoft.com/office/powerpoint/2010/main" val="32568164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常见的</a:t>
            </a:r>
            <a:r>
              <a:rPr lang="en-US" altLang="zh-CN" dirty="0" smtClean="0"/>
              <a:t>features</a:t>
            </a:r>
            <a:endParaRPr lang="zh-CN" altLang="en-US" dirty="0"/>
          </a:p>
        </p:txBody>
      </p:sp>
      <p:sp>
        <p:nvSpPr>
          <p:cNvPr id="3" name="内容占位符 2"/>
          <p:cNvSpPr>
            <a:spLocks noGrp="1"/>
          </p:cNvSpPr>
          <p:nvPr>
            <p:ph idx="1"/>
          </p:nvPr>
        </p:nvSpPr>
        <p:spPr/>
        <p:txBody>
          <a:bodyPr/>
          <a:lstStyle/>
          <a:p>
            <a:r>
              <a:rPr lang="en-US" altLang="zh-CN" dirty="0" smtClean="0"/>
              <a:t>ma</a:t>
            </a:r>
            <a:endParaRPr lang="zh-CN" altLang="en-US" dirty="0"/>
          </a:p>
        </p:txBody>
      </p:sp>
      <p:pic>
        <p:nvPicPr>
          <p:cNvPr id="4" name="图片 3"/>
          <p:cNvPicPr>
            <a:picLocks noChangeAspect="1"/>
          </p:cNvPicPr>
          <p:nvPr/>
        </p:nvPicPr>
        <p:blipFill>
          <a:blip r:embed="rId2"/>
          <a:stretch>
            <a:fillRect/>
          </a:stretch>
        </p:blipFill>
        <p:spPr>
          <a:xfrm>
            <a:off x="5188974" y="1825625"/>
            <a:ext cx="6553200" cy="401955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墨迹 4"/>
              <p14:cNvContentPartPr/>
              <p14:nvPr/>
            </p14:nvContentPartPr>
            <p14:xfrm>
              <a:off x="958680" y="1415880"/>
              <a:ext cx="7245720" cy="2419920"/>
            </p14:xfrm>
          </p:contentPart>
        </mc:Choice>
        <mc:Fallback>
          <p:pic>
            <p:nvPicPr>
              <p:cNvPr id="5" name="墨迹 4"/>
              <p:cNvPicPr/>
              <p:nvPr/>
            </p:nvPicPr>
            <p:blipFill>
              <a:blip r:embed="rId4"/>
              <a:stretch>
                <a:fillRect/>
              </a:stretch>
            </p:blipFill>
            <p:spPr>
              <a:xfrm>
                <a:off x="949320" y="1406520"/>
                <a:ext cx="7264440" cy="2438640"/>
              </a:xfrm>
              <a:prstGeom prst="rect">
                <a:avLst/>
              </a:prstGeom>
            </p:spPr>
          </p:pic>
        </mc:Fallback>
      </mc:AlternateContent>
    </p:spTree>
    <p:extLst>
      <p:ext uri="{BB962C8B-B14F-4D97-AF65-F5344CB8AC3E}">
        <p14:creationId xmlns:p14="http://schemas.microsoft.com/office/powerpoint/2010/main" val="6739492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常见的</a:t>
            </a:r>
            <a:r>
              <a:rPr lang="en-US" altLang="zh-CN" dirty="0" smtClean="0"/>
              <a:t>features</a:t>
            </a:r>
            <a:endParaRPr lang="zh-CN" altLang="en-US" dirty="0"/>
          </a:p>
        </p:txBody>
      </p:sp>
      <p:sp>
        <p:nvSpPr>
          <p:cNvPr id="3" name="内容占位符 2"/>
          <p:cNvSpPr>
            <a:spLocks noGrp="1"/>
          </p:cNvSpPr>
          <p:nvPr>
            <p:ph idx="1"/>
          </p:nvPr>
        </p:nvSpPr>
        <p:spPr/>
        <p:txBody>
          <a:bodyPr/>
          <a:lstStyle/>
          <a:p>
            <a:r>
              <a:rPr lang="en-US" altLang="zh-CN" dirty="0" smtClean="0"/>
              <a:t>Rate of Change (ROC)</a:t>
            </a:r>
          </a:p>
          <a:p>
            <a:r>
              <a:rPr lang="en-US" altLang="zh-CN" dirty="0" smtClean="0"/>
              <a:t>The Rate of Change (ROC) is a technical indicator that measures the percentage change between the most recent price and the price “n” day’s ago. The indicator fluctuates around the zero line.</a:t>
            </a:r>
          </a:p>
          <a:p>
            <a:r>
              <a:rPr lang="en-US" altLang="zh-CN" dirty="0" smtClean="0"/>
              <a:t>If the ROC is rising, it gives a bullish signal, while a falling ROC gives a bearish signal. One can compute ROC based on different periods in order to gauge the short-term momentum or the long-term momentum.</a:t>
            </a:r>
            <a:endParaRPr lang="zh-CN" altLang="en-US" dirty="0"/>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3632040" y="717480"/>
              <a:ext cx="6115680" cy="1689480"/>
            </p14:xfrm>
          </p:contentPart>
        </mc:Choice>
        <mc:Fallback>
          <p:pic>
            <p:nvPicPr>
              <p:cNvPr id="4" name="墨迹 3"/>
              <p:cNvPicPr/>
              <p:nvPr/>
            </p:nvPicPr>
            <p:blipFill>
              <a:blip r:embed="rId3"/>
              <a:stretch>
                <a:fillRect/>
              </a:stretch>
            </p:blipFill>
            <p:spPr>
              <a:xfrm>
                <a:off x="3622680" y="708120"/>
                <a:ext cx="6134400" cy="1708200"/>
              </a:xfrm>
              <a:prstGeom prst="rect">
                <a:avLst/>
              </a:prstGeom>
            </p:spPr>
          </p:pic>
        </mc:Fallback>
      </mc:AlternateContent>
    </p:spTree>
    <p:extLst>
      <p:ext uri="{BB962C8B-B14F-4D97-AF65-F5344CB8AC3E}">
        <p14:creationId xmlns:p14="http://schemas.microsoft.com/office/powerpoint/2010/main" val="15518716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第一次作业</a:t>
            </a:r>
            <a:endParaRPr lang="zh-CN" altLang="en-US" dirty="0"/>
          </a:p>
        </p:txBody>
      </p:sp>
      <p:sp>
        <p:nvSpPr>
          <p:cNvPr id="3" name="内容占位符 2"/>
          <p:cNvSpPr>
            <a:spLocks noGrp="1"/>
          </p:cNvSpPr>
          <p:nvPr>
            <p:ph sz="half" idx="2"/>
          </p:nvPr>
        </p:nvSpPr>
        <p:spPr/>
        <p:txBody>
          <a:bodyPr>
            <a:normAutofit fontScale="92500" lnSpcReduction="20000"/>
          </a:bodyPr>
          <a:lstStyle/>
          <a:p>
            <a:r>
              <a:rPr lang="zh-CN" altLang="en-US" dirty="0" smtClean="0"/>
              <a:t>有效递交者：</a:t>
            </a:r>
            <a:endParaRPr lang="en-US" altLang="zh-CN" dirty="0" smtClean="0"/>
          </a:p>
          <a:p>
            <a:r>
              <a:rPr lang="en-US" altLang="zh-CN" dirty="0" smtClean="0">
                <a:hlinkClick r:id="rId2"/>
              </a:rPr>
              <a:t>ruoang@qq.com</a:t>
            </a:r>
            <a:endParaRPr lang="en-US" altLang="zh-CN" dirty="0" smtClean="0"/>
          </a:p>
          <a:p>
            <a:r>
              <a:rPr lang="en-US" altLang="zh-CN" b="1" dirty="0" smtClean="0">
                <a:hlinkClick r:id="rId3"/>
              </a:rPr>
              <a:t>315135833@qq.com</a:t>
            </a:r>
            <a:endParaRPr lang="en-US" altLang="zh-CN" b="1" dirty="0" smtClean="0"/>
          </a:p>
          <a:p>
            <a:r>
              <a:rPr lang="en-US" altLang="zh-CN" b="1" dirty="0" err="1" smtClean="0"/>
              <a:t>Zhangyiizhi</a:t>
            </a:r>
            <a:endParaRPr lang="en-US" altLang="zh-CN" b="1" dirty="0" smtClean="0"/>
          </a:p>
          <a:p>
            <a:r>
              <a:rPr lang="en-US" altLang="zh-CN" b="1" dirty="0" smtClean="0"/>
              <a:t>273511010</a:t>
            </a:r>
          </a:p>
          <a:p>
            <a:r>
              <a:rPr lang="en-US" altLang="zh-CN" b="1" dirty="0" smtClean="0"/>
              <a:t>32969472</a:t>
            </a:r>
            <a:r>
              <a:rPr lang="zh-CN" altLang="en-US" b="1" dirty="0" smtClean="0"/>
              <a:t>国光</a:t>
            </a:r>
            <a:endParaRPr lang="en-US" altLang="zh-CN" b="1" dirty="0" smtClean="0"/>
          </a:p>
          <a:p>
            <a:r>
              <a:rPr lang="en-US" altLang="zh-CN" b="1" dirty="0" smtClean="0"/>
              <a:t>1719466902</a:t>
            </a:r>
            <a:r>
              <a:rPr lang="zh-CN" altLang="en-US" b="1" dirty="0" smtClean="0"/>
              <a:t>宝宝</a:t>
            </a:r>
            <a:endParaRPr lang="en-US" altLang="zh-CN" b="1" dirty="0" smtClean="0"/>
          </a:p>
          <a:p>
            <a:r>
              <a:rPr lang="en-US" altLang="zh-CN" b="1" dirty="0" err="1" smtClean="0"/>
              <a:t>vicky_violin</a:t>
            </a:r>
            <a:endParaRPr lang="en-US" altLang="zh-CN" b="1" dirty="0" smtClean="0"/>
          </a:p>
          <a:p>
            <a:r>
              <a:rPr lang="zh-CN" altLang="en-US" dirty="0" smtClean="0"/>
              <a:t>郭高安</a:t>
            </a:r>
            <a:endParaRPr lang="en-US" altLang="zh-CN" dirty="0" smtClean="0"/>
          </a:p>
          <a:p>
            <a:endParaRPr lang="zh-CN" altLang="en-US" dirty="0"/>
          </a:p>
        </p:txBody>
      </p:sp>
      <p:sp>
        <p:nvSpPr>
          <p:cNvPr id="6" name="内容占位符 5"/>
          <p:cNvSpPr>
            <a:spLocks noGrp="1"/>
          </p:cNvSpPr>
          <p:nvPr>
            <p:ph sz="quarter" idx="4"/>
          </p:nvPr>
        </p:nvSpPr>
        <p:spPr/>
        <p:txBody>
          <a:bodyPr/>
          <a:lstStyle/>
          <a:p>
            <a:r>
              <a:rPr lang="zh-CN" altLang="en-US" dirty="0" smtClean="0"/>
              <a:t>任远航</a:t>
            </a:r>
            <a:endParaRPr lang="en-US" altLang="zh-CN" dirty="0" smtClean="0"/>
          </a:p>
          <a:p>
            <a:r>
              <a:rPr lang="en-US" altLang="zh-CN" dirty="0" err="1" smtClean="0"/>
              <a:t>Victorxu</a:t>
            </a:r>
            <a:endParaRPr lang="en-US" altLang="zh-CN" dirty="0" smtClean="0"/>
          </a:p>
          <a:p>
            <a:r>
              <a:rPr lang="zh-CN" altLang="en-US" dirty="0" smtClean="0"/>
              <a:t>冯斐</a:t>
            </a:r>
            <a:endParaRPr lang="en-US" altLang="zh-CN" dirty="0" smtClean="0"/>
          </a:p>
          <a:p>
            <a:r>
              <a:rPr lang="en-US" altLang="zh-CN" dirty="0" smtClean="0"/>
              <a:t>Jared Qu</a:t>
            </a:r>
          </a:p>
          <a:p>
            <a:r>
              <a:rPr lang="en-US" altLang="zh-CN" dirty="0"/>
              <a:t>Ross</a:t>
            </a:r>
            <a:endParaRPr lang="zh-CN" altLang="en-US" dirty="0"/>
          </a:p>
        </p:txBody>
      </p:sp>
    </p:spTree>
    <p:extLst>
      <p:ext uri="{BB962C8B-B14F-4D97-AF65-F5344CB8AC3E}">
        <p14:creationId xmlns:p14="http://schemas.microsoft.com/office/powerpoint/2010/main" val="7680601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常见的</a:t>
            </a:r>
            <a:r>
              <a:rPr lang="en-US" altLang="zh-CN" dirty="0" smtClean="0"/>
              <a:t>features</a:t>
            </a:r>
            <a:endParaRPr lang="zh-CN" altLang="en-US" dirty="0"/>
          </a:p>
        </p:txBody>
      </p:sp>
      <p:sp>
        <p:nvSpPr>
          <p:cNvPr id="3" name="内容占位符 2"/>
          <p:cNvSpPr>
            <a:spLocks noGrp="1"/>
          </p:cNvSpPr>
          <p:nvPr>
            <p:ph idx="1"/>
          </p:nvPr>
        </p:nvSpPr>
        <p:spPr/>
        <p:txBody>
          <a:bodyPr/>
          <a:lstStyle/>
          <a:p>
            <a:r>
              <a:rPr lang="en-US" altLang="zh-CN" dirty="0" smtClean="0"/>
              <a:t>Bollinger Bands</a:t>
            </a:r>
          </a:p>
          <a:p>
            <a:r>
              <a:rPr lang="en-US" altLang="zh-CN" dirty="0" smtClean="0"/>
              <a:t>These bands comprise of an upper </a:t>
            </a:r>
            <a:r>
              <a:rPr lang="en-US" altLang="zh-CN" dirty="0" err="1" smtClean="0"/>
              <a:t>bollinger</a:t>
            </a:r>
            <a:r>
              <a:rPr lang="en-US" altLang="zh-CN" dirty="0" smtClean="0"/>
              <a:t> band and a lower </a:t>
            </a:r>
            <a:r>
              <a:rPr lang="en-US" altLang="zh-CN" dirty="0" err="1" smtClean="0"/>
              <a:t>bollinger</a:t>
            </a:r>
            <a:r>
              <a:rPr lang="en-US" altLang="zh-CN" dirty="0" smtClean="0"/>
              <a:t> band, and are placed two standard deviations above and below a moving average.</a:t>
            </a:r>
          </a:p>
          <a:p>
            <a:r>
              <a:rPr lang="en-US" altLang="zh-CN" dirty="0" smtClean="0"/>
              <a:t>Bollinger bands expand and contract based on the volatility. During a period of rising volatility, the bands widen, and they contract as the volatility decreases. Prices are considered to be relatively high when they move above the upper band and relatively low when they go below the lower band.</a:t>
            </a:r>
            <a:endParaRPr lang="zh-CN" altLang="en-US" dirty="0"/>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990720" y="1612800"/>
              <a:ext cx="3670560" cy="660600"/>
            </p14:xfrm>
          </p:contentPart>
        </mc:Choice>
        <mc:Fallback>
          <p:pic>
            <p:nvPicPr>
              <p:cNvPr id="4" name="墨迹 3"/>
              <p:cNvPicPr/>
              <p:nvPr/>
            </p:nvPicPr>
            <p:blipFill>
              <a:blip r:embed="rId3"/>
              <a:stretch>
                <a:fillRect/>
              </a:stretch>
            </p:blipFill>
            <p:spPr>
              <a:xfrm>
                <a:off x="981360" y="1603440"/>
                <a:ext cx="3689280" cy="679320"/>
              </a:xfrm>
              <a:prstGeom prst="rect">
                <a:avLst/>
              </a:prstGeom>
            </p:spPr>
          </p:pic>
        </mc:Fallback>
      </mc:AlternateContent>
    </p:spTree>
    <p:extLst>
      <p:ext uri="{BB962C8B-B14F-4D97-AF65-F5344CB8AC3E}">
        <p14:creationId xmlns:p14="http://schemas.microsoft.com/office/powerpoint/2010/main" val="25997547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常见的</a:t>
            </a:r>
            <a:r>
              <a:rPr lang="en-US" altLang="zh-CN" dirty="0" smtClean="0"/>
              <a:t>features</a:t>
            </a:r>
            <a:endParaRPr lang="zh-CN" altLang="en-US" dirty="0"/>
          </a:p>
        </p:txBody>
      </p:sp>
      <p:sp>
        <p:nvSpPr>
          <p:cNvPr id="3" name="内容占位符 2"/>
          <p:cNvSpPr>
            <a:spLocks noGrp="1"/>
          </p:cNvSpPr>
          <p:nvPr>
            <p:ph idx="1"/>
          </p:nvPr>
        </p:nvSpPr>
        <p:spPr/>
        <p:txBody>
          <a:bodyPr>
            <a:normAutofit lnSpcReduction="10000"/>
          </a:bodyPr>
          <a:lstStyle/>
          <a:p>
            <a:r>
              <a:rPr lang="en-US" altLang="zh-CN" b="1" u="sng" dirty="0"/>
              <a:t>Force Index</a:t>
            </a:r>
            <a:endParaRPr lang="en-US" altLang="zh-CN" b="1" dirty="0"/>
          </a:p>
          <a:p>
            <a:r>
              <a:rPr lang="en-US" altLang="zh-CN" dirty="0"/>
              <a:t>The force index was created by Alexander Elder. The force index takes into account the direction of the stock price, the extent of the stock price movement, and the volume. Using these three elements it forms an oscillator that measures the buying and the selling pressure.</a:t>
            </a:r>
          </a:p>
          <a:p>
            <a:r>
              <a:rPr lang="en-US" altLang="zh-CN" dirty="0"/>
              <a:t>Each of these three factors plays an important role in determination of the force index.  For example, a big advance in prices, which is given by the extent of the price movement, shows a strong buying pressure. A big decline on heavy volume indicates a strong selling pressure.</a:t>
            </a:r>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3645000" y="736560"/>
              <a:ext cx="2324520" cy="1365480"/>
            </p14:xfrm>
          </p:contentPart>
        </mc:Choice>
        <mc:Fallback>
          <p:pic>
            <p:nvPicPr>
              <p:cNvPr id="4" name="墨迹 3"/>
              <p:cNvPicPr/>
              <p:nvPr/>
            </p:nvPicPr>
            <p:blipFill>
              <a:blip r:embed="rId3"/>
              <a:stretch>
                <a:fillRect/>
              </a:stretch>
            </p:blipFill>
            <p:spPr>
              <a:xfrm>
                <a:off x="3635640" y="727200"/>
                <a:ext cx="2343240" cy="1384200"/>
              </a:xfrm>
              <a:prstGeom prst="rect">
                <a:avLst/>
              </a:prstGeom>
            </p:spPr>
          </p:pic>
        </mc:Fallback>
      </mc:AlternateContent>
    </p:spTree>
    <p:extLst>
      <p:ext uri="{BB962C8B-B14F-4D97-AF65-F5344CB8AC3E}">
        <p14:creationId xmlns:p14="http://schemas.microsoft.com/office/powerpoint/2010/main" val="13004490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And More………</a:t>
            </a:r>
            <a:endParaRPr lang="zh-CN" altLang="en-US" dirty="0"/>
          </a:p>
        </p:txBody>
      </p:sp>
      <p:sp>
        <p:nvSpPr>
          <p:cNvPr id="3" name="内容占位符 2"/>
          <p:cNvSpPr>
            <a:spLocks noGrp="1"/>
          </p:cNvSpPr>
          <p:nvPr>
            <p:ph idx="1"/>
          </p:nvPr>
        </p:nvSpPr>
        <p:spPr/>
        <p:txBody>
          <a:bodyPr/>
          <a:lstStyle/>
          <a:p>
            <a:r>
              <a:rPr lang="en-US" altLang="zh-CN" dirty="0" smtClean="0"/>
              <a:t>See </a:t>
            </a:r>
          </a:p>
          <a:p>
            <a:r>
              <a:rPr lang="en-US" altLang="zh-CN" dirty="0" smtClean="0">
                <a:hlinkClick r:id="rId2"/>
              </a:rPr>
              <a:t>http://stockcharts.com/school/doku.php?id=chart_school:technical_indicators</a:t>
            </a:r>
            <a:endParaRPr lang="en-US" altLang="zh-CN" dirty="0" smtClean="0"/>
          </a:p>
          <a:p>
            <a:endParaRPr lang="en-US" altLang="zh-CN" dirty="0" smtClean="0"/>
          </a:p>
          <a:p>
            <a:endParaRPr lang="en-US" altLang="zh-CN" dirty="0"/>
          </a:p>
          <a:p>
            <a:endParaRPr lang="en-US" altLang="zh-CN" dirty="0" smtClean="0"/>
          </a:p>
          <a:p>
            <a:endParaRPr lang="zh-CN" altLang="en-US" dirty="0"/>
          </a:p>
        </p:txBody>
      </p:sp>
      <mc:AlternateContent xmlns:mc="http://schemas.openxmlformats.org/markup-compatibility/2006">
        <mc:Choice xmlns:p14="http://schemas.microsoft.com/office/powerpoint/2010/main" Requires="p14">
          <p:contentPart p14:bwMode="auto" r:id="rId3">
            <p14:nvContentPartPr>
              <p14:cNvPr id="4" name="墨迹 3"/>
              <p14:cNvContentPartPr/>
              <p14:nvPr/>
            </p14:nvContentPartPr>
            <p14:xfrm>
              <a:off x="577800" y="380880"/>
              <a:ext cx="11608200" cy="4407120"/>
            </p14:xfrm>
          </p:contentPart>
        </mc:Choice>
        <mc:Fallback>
          <p:pic>
            <p:nvPicPr>
              <p:cNvPr id="4" name="墨迹 3"/>
              <p:cNvPicPr/>
              <p:nvPr/>
            </p:nvPicPr>
            <p:blipFill>
              <a:blip r:embed="rId4"/>
              <a:stretch>
                <a:fillRect/>
              </a:stretch>
            </p:blipFill>
            <p:spPr>
              <a:xfrm>
                <a:off x="568440" y="371520"/>
                <a:ext cx="11626920" cy="4425840"/>
              </a:xfrm>
              <a:prstGeom prst="rect">
                <a:avLst/>
              </a:prstGeom>
            </p:spPr>
          </p:pic>
        </mc:Fallback>
      </mc:AlternateContent>
    </p:spTree>
    <p:extLst>
      <p:ext uri="{BB962C8B-B14F-4D97-AF65-F5344CB8AC3E}">
        <p14:creationId xmlns:p14="http://schemas.microsoft.com/office/powerpoint/2010/main" val="22895241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作业</a:t>
            </a:r>
            <a:r>
              <a:rPr lang="en-US" altLang="zh-CN" dirty="0"/>
              <a:t>0</a:t>
            </a:r>
            <a:r>
              <a:rPr lang="en-US" altLang="zh-CN" dirty="0" smtClean="0"/>
              <a:t>	</a:t>
            </a:r>
            <a:endParaRPr lang="zh-CN" altLang="en-US" dirty="0"/>
          </a:p>
        </p:txBody>
      </p:sp>
      <p:sp>
        <p:nvSpPr>
          <p:cNvPr id="3" name="内容占位符 2"/>
          <p:cNvSpPr>
            <a:spLocks noGrp="1"/>
          </p:cNvSpPr>
          <p:nvPr>
            <p:ph idx="1"/>
          </p:nvPr>
        </p:nvSpPr>
        <p:spPr/>
        <p:txBody>
          <a:bodyPr/>
          <a:lstStyle/>
          <a:p>
            <a:r>
              <a:rPr lang="zh-CN" altLang="en-US" dirty="0"/>
              <a:t>建立</a:t>
            </a:r>
            <a:r>
              <a:rPr lang="zh-CN" altLang="en-US" dirty="0" smtClean="0"/>
              <a:t>你自己的</a:t>
            </a:r>
            <a:r>
              <a:rPr lang="en-US" altLang="zh-CN" dirty="0" smtClean="0"/>
              <a:t>feature extracting </a:t>
            </a:r>
            <a:r>
              <a:rPr lang="zh-CN" altLang="en-US" dirty="0" smtClean="0"/>
              <a:t>库，并命名为</a:t>
            </a:r>
            <a:r>
              <a:rPr lang="en-US" altLang="zh-CN" dirty="0" smtClean="0"/>
              <a:t>FeatureUtils.py</a:t>
            </a:r>
          </a:p>
          <a:p>
            <a:endParaRPr lang="en-US" altLang="zh-CN" dirty="0"/>
          </a:p>
          <a:p>
            <a:r>
              <a:rPr lang="en-US" altLang="zh-CN" dirty="0" smtClean="0"/>
              <a:t>When in use, just</a:t>
            </a:r>
          </a:p>
          <a:p>
            <a:endParaRPr lang="en-US" altLang="zh-CN" dirty="0"/>
          </a:p>
          <a:p>
            <a:pPr marL="0" indent="0">
              <a:buNone/>
            </a:pPr>
            <a:r>
              <a:rPr lang="en-US" altLang="zh-CN" dirty="0"/>
              <a:t>i</a:t>
            </a:r>
            <a:r>
              <a:rPr lang="en-US" altLang="zh-CN" dirty="0" smtClean="0"/>
              <a:t>mport </a:t>
            </a:r>
            <a:r>
              <a:rPr lang="en-US" altLang="zh-CN" dirty="0" err="1" smtClean="0"/>
              <a:t>FeatureUtils</a:t>
            </a:r>
            <a:endParaRPr lang="en-US" altLang="zh-CN" dirty="0" smtClean="0"/>
          </a:p>
          <a:p>
            <a:pPr marL="0" indent="0">
              <a:buNone/>
            </a:pPr>
            <a:endParaRPr lang="en-US" altLang="zh-CN" dirty="0"/>
          </a:p>
          <a:p>
            <a:pPr marL="0" indent="0">
              <a:buNone/>
            </a:pPr>
            <a:endParaRPr lang="en-US" altLang="zh-CN" dirty="0"/>
          </a:p>
          <a:p>
            <a:endParaRPr lang="en-US" altLang="zh-CN" dirty="0" smtClean="0"/>
          </a:p>
          <a:p>
            <a:endParaRPr lang="zh-CN" altLang="en-US" dirty="0"/>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38160" y="412560"/>
              <a:ext cx="10852560" cy="5194800"/>
            </p14:xfrm>
          </p:contentPart>
        </mc:Choice>
        <mc:Fallback>
          <p:pic>
            <p:nvPicPr>
              <p:cNvPr id="4" name="墨迹 3"/>
              <p:cNvPicPr/>
              <p:nvPr/>
            </p:nvPicPr>
            <p:blipFill>
              <a:blip r:embed="rId3"/>
              <a:stretch>
                <a:fillRect/>
              </a:stretch>
            </p:blipFill>
            <p:spPr>
              <a:xfrm>
                <a:off x="28800" y="403200"/>
                <a:ext cx="10871280" cy="5213520"/>
              </a:xfrm>
              <a:prstGeom prst="rect">
                <a:avLst/>
              </a:prstGeom>
            </p:spPr>
          </p:pic>
        </mc:Fallback>
      </mc:AlternateContent>
    </p:spTree>
    <p:extLst>
      <p:ext uri="{BB962C8B-B14F-4D97-AF65-F5344CB8AC3E}">
        <p14:creationId xmlns:p14="http://schemas.microsoft.com/office/powerpoint/2010/main" val="12886996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建立训练集</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5633207" y="1825625"/>
            <a:ext cx="5720593" cy="3217269"/>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墨迹 4"/>
              <p14:cNvContentPartPr/>
              <p14:nvPr/>
            </p14:nvContentPartPr>
            <p14:xfrm>
              <a:off x="907920" y="190440"/>
              <a:ext cx="10293840" cy="6661440"/>
            </p14:xfrm>
          </p:contentPart>
        </mc:Choice>
        <mc:Fallback>
          <p:pic>
            <p:nvPicPr>
              <p:cNvPr id="5" name="墨迹 4"/>
              <p:cNvPicPr/>
              <p:nvPr/>
            </p:nvPicPr>
            <p:blipFill>
              <a:blip r:embed="rId4"/>
              <a:stretch>
                <a:fillRect/>
              </a:stretch>
            </p:blipFill>
            <p:spPr>
              <a:xfrm>
                <a:off x="898560" y="181080"/>
                <a:ext cx="10312560" cy="6680160"/>
              </a:xfrm>
              <a:prstGeom prst="rect">
                <a:avLst/>
              </a:prstGeom>
            </p:spPr>
          </p:pic>
        </mc:Fallback>
      </mc:AlternateContent>
    </p:spTree>
    <p:extLst>
      <p:ext uri="{BB962C8B-B14F-4D97-AF65-F5344CB8AC3E}">
        <p14:creationId xmlns:p14="http://schemas.microsoft.com/office/powerpoint/2010/main" val="18183276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modeling</a:t>
            </a:r>
            <a:endParaRPr lang="zh-CN" altLang="en-US" dirty="0"/>
          </a:p>
        </p:txBody>
      </p:sp>
      <p:sp>
        <p:nvSpPr>
          <p:cNvPr id="3" name="内容占位符 2"/>
          <p:cNvSpPr>
            <a:spLocks noGrp="1"/>
          </p:cNvSpPr>
          <p:nvPr>
            <p:ph idx="1"/>
          </p:nvPr>
        </p:nvSpPr>
        <p:spPr/>
        <p:txBody>
          <a:bodyPr/>
          <a:lstStyle/>
          <a:p>
            <a:r>
              <a:rPr lang="en-US" altLang="zh-CN" dirty="0" smtClean="0"/>
              <a:t>Random Forests</a:t>
            </a:r>
            <a:endParaRPr lang="zh-CN" altLang="en-US" dirty="0"/>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4273560" y="431640"/>
              <a:ext cx="4121640" cy="1937160"/>
            </p14:xfrm>
          </p:contentPart>
        </mc:Choice>
        <mc:Fallback>
          <p:pic>
            <p:nvPicPr>
              <p:cNvPr id="4" name="墨迹 3"/>
              <p:cNvPicPr/>
              <p:nvPr/>
            </p:nvPicPr>
            <p:blipFill>
              <a:blip r:embed="rId3"/>
              <a:stretch>
                <a:fillRect/>
              </a:stretch>
            </p:blipFill>
            <p:spPr>
              <a:xfrm>
                <a:off x="4264200" y="422280"/>
                <a:ext cx="4140360" cy="1955880"/>
              </a:xfrm>
              <a:prstGeom prst="rect">
                <a:avLst/>
              </a:prstGeom>
            </p:spPr>
          </p:pic>
        </mc:Fallback>
      </mc:AlternateContent>
    </p:spTree>
    <p:extLst>
      <p:ext uri="{BB962C8B-B14F-4D97-AF65-F5344CB8AC3E}">
        <p14:creationId xmlns:p14="http://schemas.microsoft.com/office/powerpoint/2010/main" val="33808560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484632"/>
            <a:ext cx="9747673" cy="4051300"/>
          </a:xfrm>
        </p:spPr>
      </p:pic>
    </p:spTree>
    <p:extLst>
      <p:ext uri="{BB962C8B-B14F-4D97-AF65-F5344CB8AC3E}">
        <p14:creationId xmlns:p14="http://schemas.microsoft.com/office/powerpoint/2010/main" val="3079894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sp>
        <p:nvSpPr>
          <p:cNvPr id="5" name="内容占位符 4"/>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6754548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7632533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9550342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作业格式的提交建议</a:t>
            </a:r>
            <a:endParaRPr lang="zh-CN" altLang="en-US" dirty="0"/>
          </a:p>
        </p:txBody>
      </p:sp>
      <p:sp>
        <p:nvSpPr>
          <p:cNvPr id="3" name="内容占位符 2"/>
          <p:cNvSpPr>
            <a:spLocks noGrp="1"/>
          </p:cNvSpPr>
          <p:nvPr>
            <p:ph idx="1"/>
          </p:nvPr>
        </p:nvSpPr>
        <p:spPr/>
        <p:txBody>
          <a:bodyPr/>
          <a:lstStyle/>
          <a:p>
            <a:r>
              <a:rPr lang="zh-CN" altLang="en-US" dirty="0" smtClean="0"/>
              <a:t>检查入口为</a:t>
            </a:r>
            <a:r>
              <a:rPr lang="en-US" altLang="zh-CN" dirty="0" err="1" smtClean="0"/>
              <a:t>ipython</a:t>
            </a:r>
            <a:r>
              <a:rPr lang="en-US" altLang="zh-CN" dirty="0" smtClean="0"/>
              <a:t> notebook</a:t>
            </a:r>
            <a:r>
              <a:rPr lang="zh-CN" altLang="en-US" dirty="0" smtClean="0"/>
              <a:t>的</a:t>
            </a:r>
            <a:r>
              <a:rPr lang="en-US" altLang="zh-CN" dirty="0" smtClean="0"/>
              <a:t>demo</a:t>
            </a:r>
          </a:p>
          <a:p>
            <a:r>
              <a:rPr lang="zh-CN" altLang="en-US" dirty="0" smtClean="0"/>
              <a:t>如果有自己的较复杂函数，可以单独将</a:t>
            </a:r>
            <a:r>
              <a:rPr lang="en-US" altLang="zh-CN" dirty="0" smtClean="0"/>
              <a:t>.</a:t>
            </a:r>
            <a:r>
              <a:rPr lang="en-US" altLang="zh-CN" dirty="0" err="1" smtClean="0"/>
              <a:t>py</a:t>
            </a:r>
            <a:r>
              <a:rPr lang="zh-CN" altLang="en-US" dirty="0" smtClean="0"/>
              <a:t>文件同</a:t>
            </a:r>
            <a:r>
              <a:rPr lang="en-US" altLang="zh-CN" dirty="0" smtClean="0"/>
              <a:t>notebook</a:t>
            </a:r>
            <a:r>
              <a:rPr lang="zh-CN" altLang="en-US" dirty="0" smtClean="0"/>
              <a:t>一同提交，</a:t>
            </a:r>
            <a:r>
              <a:rPr lang="en-US" altLang="zh-CN" dirty="0" smtClean="0"/>
              <a:t>demo</a:t>
            </a:r>
            <a:r>
              <a:rPr lang="zh-CN" altLang="en-US" dirty="0" smtClean="0"/>
              <a:t>中</a:t>
            </a:r>
            <a:r>
              <a:rPr lang="en-US" altLang="zh-CN" dirty="0" smtClean="0"/>
              <a:t>import</a:t>
            </a:r>
            <a:r>
              <a:rPr lang="zh-CN" altLang="en-US" dirty="0" smtClean="0"/>
              <a:t>相关文件即可</a:t>
            </a:r>
            <a:endParaRPr lang="zh-CN" altLang="en-US" dirty="0"/>
          </a:p>
        </p:txBody>
      </p:sp>
    </p:spTree>
    <p:extLst>
      <p:ext uri="{BB962C8B-B14F-4D97-AF65-F5344CB8AC3E}">
        <p14:creationId xmlns:p14="http://schemas.microsoft.com/office/powerpoint/2010/main" val="24938472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484632"/>
            <a:ext cx="7226659" cy="5765952"/>
          </a:xfrm>
        </p:spPr>
      </p:pic>
      <mc:AlternateContent xmlns:mc="http://schemas.openxmlformats.org/markup-compatibility/2006">
        <mc:Choice xmlns:p14="http://schemas.microsoft.com/office/powerpoint/2010/main" Requires="p14">
          <p:contentPart p14:bwMode="auto" r:id="rId3">
            <p14:nvContentPartPr>
              <p14:cNvPr id="3" name="墨迹 2"/>
              <p14:cNvContentPartPr/>
              <p14:nvPr/>
            </p14:nvContentPartPr>
            <p14:xfrm>
              <a:off x="1987560" y="469800"/>
              <a:ext cx="8642880" cy="5753520"/>
            </p14:xfrm>
          </p:contentPart>
        </mc:Choice>
        <mc:Fallback>
          <p:pic>
            <p:nvPicPr>
              <p:cNvPr id="3" name="墨迹 2"/>
              <p:cNvPicPr/>
              <p:nvPr/>
            </p:nvPicPr>
            <p:blipFill>
              <a:blip r:embed="rId4"/>
              <a:stretch>
                <a:fillRect/>
              </a:stretch>
            </p:blipFill>
            <p:spPr>
              <a:xfrm>
                <a:off x="1978200" y="460440"/>
                <a:ext cx="8661600" cy="5772240"/>
              </a:xfrm>
              <a:prstGeom prst="rect">
                <a:avLst/>
              </a:prstGeom>
            </p:spPr>
          </p:pic>
        </mc:Fallback>
      </mc:AlternateContent>
    </p:spTree>
    <p:extLst>
      <p:ext uri="{BB962C8B-B14F-4D97-AF65-F5344CB8AC3E}">
        <p14:creationId xmlns:p14="http://schemas.microsoft.com/office/powerpoint/2010/main" val="5346335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6552" y="484631"/>
            <a:ext cx="6678736" cy="5517717"/>
          </a:xfrm>
        </p:spPr>
      </p:pic>
      <mc:AlternateContent xmlns:mc="http://schemas.openxmlformats.org/markup-compatibility/2006">
        <mc:Choice xmlns:p14="http://schemas.microsoft.com/office/powerpoint/2010/main" Requires="p14">
          <p:contentPart p14:bwMode="auto" r:id="rId3">
            <p14:nvContentPartPr>
              <p14:cNvPr id="3" name="墨迹 2"/>
              <p14:cNvContentPartPr/>
              <p14:nvPr/>
            </p14:nvContentPartPr>
            <p14:xfrm>
              <a:off x="1415880" y="527040"/>
              <a:ext cx="6375960" cy="6616800"/>
            </p14:xfrm>
          </p:contentPart>
        </mc:Choice>
        <mc:Fallback>
          <p:pic>
            <p:nvPicPr>
              <p:cNvPr id="3" name="墨迹 2"/>
              <p:cNvPicPr/>
              <p:nvPr/>
            </p:nvPicPr>
            <p:blipFill>
              <a:blip r:embed="rId4"/>
              <a:stretch>
                <a:fillRect/>
              </a:stretch>
            </p:blipFill>
            <p:spPr>
              <a:xfrm>
                <a:off x="1406520" y="517680"/>
                <a:ext cx="6394680" cy="6635520"/>
              </a:xfrm>
              <a:prstGeom prst="rect">
                <a:avLst/>
              </a:prstGeom>
            </p:spPr>
          </p:pic>
        </mc:Fallback>
      </mc:AlternateContent>
    </p:spTree>
    <p:extLst>
      <p:ext uri="{BB962C8B-B14F-4D97-AF65-F5344CB8AC3E}">
        <p14:creationId xmlns:p14="http://schemas.microsoft.com/office/powerpoint/2010/main" val="16838277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570880"/>
            <a:ext cx="7527742" cy="5328849"/>
          </a:xfrm>
        </p:spPr>
      </p:pic>
      <mc:AlternateContent xmlns:mc="http://schemas.openxmlformats.org/markup-compatibility/2006">
        <mc:Choice xmlns:p14="http://schemas.microsoft.com/office/powerpoint/2010/main" Requires="p14">
          <p:contentPart p14:bwMode="auto" r:id="rId3">
            <p14:nvContentPartPr>
              <p14:cNvPr id="3" name="墨迹 2"/>
              <p14:cNvContentPartPr/>
              <p14:nvPr/>
            </p14:nvContentPartPr>
            <p14:xfrm>
              <a:off x="2851200" y="2469960"/>
              <a:ext cx="9131760" cy="3150000"/>
            </p14:xfrm>
          </p:contentPart>
        </mc:Choice>
        <mc:Fallback>
          <p:pic>
            <p:nvPicPr>
              <p:cNvPr id="3" name="墨迹 2"/>
              <p:cNvPicPr/>
              <p:nvPr/>
            </p:nvPicPr>
            <p:blipFill>
              <a:blip r:embed="rId4"/>
              <a:stretch>
                <a:fillRect/>
              </a:stretch>
            </p:blipFill>
            <p:spPr>
              <a:xfrm>
                <a:off x="2841840" y="2460600"/>
                <a:ext cx="9150480" cy="3168720"/>
              </a:xfrm>
              <a:prstGeom prst="rect">
                <a:avLst/>
              </a:prstGeom>
            </p:spPr>
          </p:pic>
        </mc:Fallback>
      </mc:AlternateContent>
    </p:spTree>
    <p:extLst>
      <p:ext uri="{BB962C8B-B14F-4D97-AF65-F5344CB8AC3E}">
        <p14:creationId xmlns:p14="http://schemas.microsoft.com/office/powerpoint/2010/main" val="21629121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484631"/>
            <a:ext cx="8497898" cy="4911629"/>
          </a:xfrm>
        </p:spPr>
      </p:pic>
      <mc:AlternateContent xmlns:mc="http://schemas.openxmlformats.org/markup-compatibility/2006">
        <mc:Choice xmlns:p14="http://schemas.microsoft.com/office/powerpoint/2010/main" Requires="p14">
          <p:contentPart p14:bwMode="auto" r:id="rId3">
            <p14:nvContentPartPr>
              <p14:cNvPr id="3" name="墨迹 2"/>
              <p14:cNvContentPartPr/>
              <p14:nvPr/>
            </p14:nvContentPartPr>
            <p14:xfrm>
              <a:off x="1371600" y="2743200"/>
              <a:ext cx="5861520" cy="1613160"/>
            </p14:xfrm>
          </p:contentPart>
        </mc:Choice>
        <mc:Fallback>
          <p:pic>
            <p:nvPicPr>
              <p:cNvPr id="3" name="墨迹 2"/>
              <p:cNvPicPr/>
              <p:nvPr/>
            </p:nvPicPr>
            <p:blipFill>
              <a:blip r:embed="rId4"/>
              <a:stretch>
                <a:fillRect/>
              </a:stretch>
            </p:blipFill>
            <p:spPr>
              <a:xfrm>
                <a:off x="1362240" y="2733840"/>
                <a:ext cx="5880240" cy="1631880"/>
              </a:xfrm>
              <a:prstGeom prst="rect">
                <a:avLst/>
              </a:prstGeom>
            </p:spPr>
          </p:pic>
        </mc:Fallback>
      </mc:AlternateContent>
    </p:spTree>
    <p:extLst>
      <p:ext uri="{BB962C8B-B14F-4D97-AF65-F5344CB8AC3E}">
        <p14:creationId xmlns:p14="http://schemas.microsoft.com/office/powerpoint/2010/main" val="30272712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7" y="484632"/>
            <a:ext cx="8007245" cy="5292258"/>
          </a:xfrm>
        </p:spPr>
      </p:pic>
    </p:spTree>
    <p:extLst>
      <p:ext uri="{BB962C8B-B14F-4D97-AF65-F5344CB8AC3E}">
        <p14:creationId xmlns:p14="http://schemas.microsoft.com/office/powerpoint/2010/main" val="35636595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4044" y="484631"/>
            <a:ext cx="7096863" cy="5571835"/>
          </a:xfrm>
        </p:spPr>
      </p:pic>
      <mc:AlternateContent xmlns:mc="http://schemas.openxmlformats.org/markup-compatibility/2006">
        <mc:Choice xmlns:p14="http://schemas.microsoft.com/office/powerpoint/2010/main" Requires="p14">
          <p:contentPart p14:bwMode="auto" r:id="rId4">
            <p14:nvContentPartPr>
              <p14:cNvPr id="3" name="墨迹 2"/>
              <p14:cNvContentPartPr/>
              <p14:nvPr/>
            </p14:nvContentPartPr>
            <p14:xfrm>
              <a:off x="2222640" y="768240"/>
              <a:ext cx="7061400" cy="6083640"/>
            </p14:xfrm>
          </p:contentPart>
        </mc:Choice>
        <mc:Fallback>
          <p:pic>
            <p:nvPicPr>
              <p:cNvPr id="3" name="墨迹 2"/>
              <p:cNvPicPr/>
              <p:nvPr/>
            </p:nvPicPr>
            <p:blipFill>
              <a:blip r:embed="rId5"/>
              <a:stretch>
                <a:fillRect/>
              </a:stretch>
            </p:blipFill>
            <p:spPr>
              <a:xfrm>
                <a:off x="2213280" y="758880"/>
                <a:ext cx="7080120" cy="6102360"/>
              </a:xfrm>
              <a:prstGeom prst="rect">
                <a:avLst/>
              </a:prstGeom>
            </p:spPr>
          </p:pic>
        </mc:Fallback>
      </mc:AlternateContent>
    </p:spTree>
    <p:extLst>
      <p:ext uri="{BB962C8B-B14F-4D97-AF65-F5344CB8AC3E}">
        <p14:creationId xmlns:p14="http://schemas.microsoft.com/office/powerpoint/2010/main" val="39218426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484631"/>
            <a:ext cx="8330630" cy="5566961"/>
          </a:xfrm>
        </p:spPr>
      </p:pic>
      <mc:AlternateContent xmlns:mc="http://schemas.openxmlformats.org/markup-compatibility/2006">
        <mc:Choice xmlns:p14="http://schemas.microsoft.com/office/powerpoint/2010/main" Requires="p14">
          <p:contentPart p14:bwMode="auto" r:id="rId3">
            <p14:nvContentPartPr>
              <p14:cNvPr id="3" name="墨迹 2"/>
              <p14:cNvContentPartPr/>
              <p14:nvPr/>
            </p14:nvContentPartPr>
            <p14:xfrm>
              <a:off x="3765600" y="3746520"/>
              <a:ext cx="1562400" cy="743040"/>
            </p14:xfrm>
          </p:contentPart>
        </mc:Choice>
        <mc:Fallback>
          <p:pic>
            <p:nvPicPr>
              <p:cNvPr id="3" name="墨迹 2"/>
              <p:cNvPicPr/>
              <p:nvPr/>
            </p:nvPicPr>
            <p:blipFill>
              <a:blip r:embed="rId4"/>
              <a:stretch>
                <a:fillRect/>
              </a:stretch>
            </p:blipFill>
            <p:spPr>
              <a:xfrm>
                <a:off x="3756240" y="3737160"/>
                <a:ext cx="1581120" cy="761760"/>
              </a:xfrm>
              <a:prstGeom prst="rect">
                <a:avLst/>
              </a:prstGeom>
            </p:spPr>
          </p:pic>
        </mc:Fallback>
      </mc:AlternateContent>
    </p:spTree>
    <p:extLst>
      <p:ext uri="{BB962C8B-B14F-4D97-AF65-F5344CB8AC3E}">
        <p14:creationId xmlns:p14="http://schemas.microsoft.com/office/powerpoint/2010/main" val="31878575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484632"/>
            <a:ext cx="8497898" cy="5177596"/>
          </a:xfrm>
        </p:spPr>
      </p:pic>
      <mc:AlternateContent xmlns:mc="http://schemas.openxmlformats.org/markup-compatibility/2006">
        <mc:Choice xmlns:p14="http://schemas.microsoft.com/office/powerpoint/2010/main" Requires="p14">
          <p:contentPart p14:bwMode="auto" r:id="rId3">
            <p14:nvContentPartPr>
              <p14:cNvPr id="3" name="墨迹 2"/>
              <p14:cNvContentPartPr/>
              <p14:nvPr/>
            </p14:nvContentPartPr>
            <p14:xfrm>
              <a:off x="1022400" y="196560"/>
              <a:ext cx="10052280" cy="4591440"/>
            </p14:xfrm>
          </p:contentPart>
        </mc:Choice>
        <mc:Fallback>
          <p:pic>
            <p:nvPicPr>
              <p:cNvPr id="3" name="墨迹 2"/>
              <p:cNvPicPr/>
              <p:nvPr/>
            </p:nvPicPr>
            <p:blipFill>
              <a:blip r:embed="rId4"/>
              <a:stretch>
                <a:fillRect/>
              </a:stretch>
            </p:blipFill>
            <p:spPr>
              <a:xfrm>
                <a:off x="1013040" y="187200"/>
                <a:ext cx="10071000" cy="4610160"/>
              </a:xfrm>
              <a:prstGeom prst="rect">
                <a:avLst/>
              </a:prstGeom>
            </p:spPr>
          </p:pic>
        </mc:Fallback>
      </mc:AlternateContent>
    </p:spTree>
    <p:extLst>
      <p:ext uri="{BB962C8B-B14F-4D97-AF65-F5344CB8AC3E}">
        <p14:creationId xmlns:p14="http://schemas.microsoft.com/office/powerpoint/2010/main" val="20628465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484631"/>
            <a:ext cx="7884581" cy="5669483"/>
          </a:xfrm>
        </p:spPr>
      </p:pic>
      <mc:AlternateContent xmlns:mc="http://schemas.openxmlformats.org/markup-compatibility/2006">
        <mc:Choice xmlns:p14="http://schemas.microsoft.com/office/powerpoint/2010/main" Requires="p14">
          <p:contentPart p14:bwMode="auto" r:id="rId3">
            <p14:nvContentPartPr>
              <p14:cNvPr id="3" name="墨迹 2"/>
              <p14:cNvContentPartPr/>
              <p14:nvPr/>
            </p14:nvContentPartPr>
            <p14:xfrm>
              <a:off x="3219480" y="234720"/>
              <a:ext cx="8344080" cy="4864680"/>
            </p14:xfrm>
          </p:contentPart>
        </mc:Choice>
        <mc:Fallback>
          <p:pic>
            <p:nvPicPr>
              <p:cNvPr id="3" name="墨迹 2"/>
              <p:cNvPicPr/>
              <p:nvPr/>
            </p:nvPicPr>
            <p:blipFill>
              <a:blip r:embed="rId4"/>
              <a:stretch>
                <a:fillRect/>
              </a:stretch>
            </p:blipFill>
            <p:spPr>
              <a:xfrm>
                <a:off x="3210120" y="225360"/>
                <a:ext cx="8362800" cy="4883400"/>
              </a:xfrm>
              <a:prstGeom prst="rect">
                <a:avLst/>
              </a:prstGeom>
            </p:spPr>
          </p:pic>
        </mc:Fallback>
      </mc:AlternateContent>
    </p:spTree>
    <p:extLst>
      <p:ext uri="{BB962C8B-B14F-4D97-AF65-F5344CB8AC3E}">
        <p14:creationId xmlns:p14="http://schemas.microsoft.com/office/powerpoint/2010/main" val="5168683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7" y="570880"/>
            <a:ext cx="8631713" cy="5442657"/>
          </a:xfrm>
        </p:spPr>
      </p:pic>
    </p:spTree>
    <p:extLst>
      <p:ext uri="{BB962C8B-B14F-4D97-AF65-F5344CB8AC3E}">
        <p14:creationId xmlns:p14="http://schemas.microsoft.com/office/powerpoint/2010/main" val="20005638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Where are we now</a:t>
            </a:r>
            <a:endParaRPr lang="zh-CN" altLang="en-US" dirty="0"/>
          </a:p>
        </p:txBody>
      </p:sp>
      <p:sp>
        <p:nvSpPr>
          <p:cNvPr id="4" name="矩形 3"/>
          <p:cNvSpPr/>
          <p:nvPr/>
        </p:nvSpPr>
        <p:spPr>
          <a:xfrm>
            <a:off x="898357" y="2855495"/>
            <a:ext cx="5246803" cy="93846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 name="内容占位符 2"/>
          <p:cNvSpPr>
            <a:spLocks noGrp="1"/>
          </p:cNvSpPr>
          <p:nvPr>
            <p:ph idx="1"/>
          </p:nvPr>
        </p:nvSpPr>
        <p:spPr/>
        <p:txBody>
          <a:bodyPr/>
          <a:lstStyle/>
          <a:p>
            <a:r>
              <a:rPr lang="en-US" altLang="zh-CN" dirty="0" smtClean="0">
                <a:solidFill>
                  <a:schemeClr val="bg2">
                    <a:lumMod val="75000"/>
                  </a:schemeClr>
                </a:solidFill>
              </a:rPr>
              <a:t>Get the data</a:t>
            </a:r>
          </a:p>
          <a:p>
            <a:r>
              <a:rPr lang="en-US" altLang="zh-CN" dirty="0" smtClean="0">
                <a:solidFill>
                  <a:schemeClr val="bg2">
                    <a:lumMod val="75000"/>
                  </a:schemeClr>
                </a:solidFill>
              </a:rPr>
              <a:t>Store the data</a:t>
            </a:r>
          </a:p>
          <a:p>
            <a:r>
              <a:rPr lang="en-US" altLang="zh-CN" dirty="0" smtClean="0">
                <a:solidFill>
                  <a:srgbClr val="FF0000"/>
                </a:solidFill>
              </a:rPr>
              <a:t>Transform data into training set</a:t>
            </a:r>
          </a:p>
          <a:p>
            <a:r>
              <a:rPr lang="en-US" altLang="zh-CN" dirty="0" smtClean="0">
                <a:solidFill>
                  <a:srgbClr val="FF0000"/>
                </a:solidFill>
              </a:rPr>
              <a:t>Building predictive models</a:t>
            </a:r>
          </a:p>
          <a:p>
            <a:r>
              <a:rPr lang="en-US" altLang="zh-CN" dirty="0" smtClean="0"/>
              <a:t>Building event driving back-test pipelines</a:t>
            </a:r>
            <a:endParaRPr lang="zh-CN" altLang="en-US" dirty="0"/>
          </a:p>
        </p:txBody>
      </p:sp>
    </p:spTree>
    <p:extLst>
      <p:ext uri="{BB962C8B-B14F-4D97-AF65-F5344CB8AC3E}">
        <p14:creationId xmlns:p14="http://schemas.microsoft.com/office/powerpoint/2010/main" val="5370836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484631"/>
            <a:ext cx="9133518" cy="5927883"/>
          </a:xfrm>
        </p:spPr>
      </p:pic>
      <mc:AlternateContent xmlns:mc="http://schemas.openxmlformats.org/markup-compatibility/2006">
        <mc:Choice xmlns:p14="http://schemas.microsoft.com/office/powerpoint/2010/main" Requires="p14">
          <p:contentPart p14:bwMode="auto" r:id="rId3">
            <p14:nvContentPartPr>
              <p14:cNvPr id="3" name="墨迹 2"/>
              <p14:cNvContentPartPr/>
              <p14:nvPr/>
            </p14:nvContentPartPr>
            <p14:xfrm>
              <a:off x="2857680" y="1346040"/>
              <a:ext cx="7550280" cy="4985280"/>
            </p14:xfrm>
          </p:contentPart>
        </mc:Choice>
        <mc:Fallback>
          <p:pic>
            <p:nvPicPr>
              <p:cNvPr id="3" name="墨迹 2"/>
              <p:cNvPicPr/>
              <p:nvPr/>
            </p:nvPicPr>
            <p:blipFill>
              <a:blip r:embed="rId4"/>
              <a:stretch>
                <a:fillRect/>
              </a:stretch>
            </p:blipFill>
            <p:spPr>
              <a:xfrm>
                <a:off x="2848320" y="1336680"/>
                <a:ext cx="7569000" cy="5004000"/>
              </a:xfrm>
              <a:prstGeom prst="rect">
                <a:avLst/>
              </a:prstGeom>
            </p:spPr>
          </p:pic>
        </mc:Fallback>
      </mc:AlternateContent>
    </p:spTree>
    <p:extLst>
      <p:ext uri="{BB962C8B-B14F-4D97-AF65-F5344CB8AC3E}">
        <p14:creationId xmlns:p14="http://schemas.microsoft.com/office/powerpoint/2010/main" val="1753985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484631"/>
            <a:ext cx="7628103" cy="5822979"/>
          </a:xfrm>
        </p:spPr>
      </p:pic>
      <mc:AlternateContent xmlns:mc="http://schemas.openxmlformats.org/markup-compatibility/2006">
        <mc:Choice xmlns:p14="http://schemas.microsoft.com/office/powerpoint/2010/main" Requires="p14">
          <p:contentPart p14:bwMode="auto" r:id="rId3">
            <p14:nvContentPartPr>
              <p14:cNvPr id="3" name="墨迹 2"/>
              <p14:cNvContentPartPr/>
              <p14:nvPr/>
            </p14:nvContentPartPr>
            <p14:xfrm>
              <a:off x="2095560" y="774720"/>
              <a:ext cx="8534880" cy="5353200"/>
            </p14:xfrm>
          </p:contentPart>
        </mc:Choice>
        <mc:Fallback>
          <p:pic>
            <p:nvPicPr>
              <p:cNvPr id="3" name="墨迹 2"/>
              <p:cNvPicPr/>
              <p:nvPr/>
            </p:nvPicPr>
            <p:blipFill>
              <a:blip r:embed="rId4"/>
              <a:stretch>
                <a:fillRect/>
              </a:stretch>
            </p:blipFill>
            <p:spPr>
              <a:xfrm>
                <a:off x="2086200" y="765360"/>
                <a:ext cx="8553600" cy="5371920"/>
              </a:xfrm>
              <a:prstGeom prst="rect">
                <a:avLst/>
              </a:prstGeom>
            </p:spPr>
          </p:pic>
        </mc:Fallback>
      </mc:AlternateContent>
    </p:spTree>
    <p:extLst>
      <p:ext uri="{BB962C8B-B14F-4D97-AF65-F5344CB8AC3E}">
        <p14:creationId xmlns:p14="http://schemas.microsoft.com/office/powerpoint/2010/main" val="6172710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modeling</a:t>
            </a:r>
            <a:endParaRPr lang="zh-CN" altLang="en-US" dirty="0"/>
          </a:p>
        </p:txBody>
      </p:sp>
      <p:sp>
        <p:nvSpPr>
          <p:cNvPr id="3" name="内容占位符 2"/>
          <p:cNvSpPr>
            <a:spLocks noGrp="1"/>
          </p:cNvSpPr>
          <p:nvPr>
            <p:ph idx="1"/>
          </p:nvPr>
        </p:nvSpPr>
        <p:spPr/>
        <p:txBody>
          <a:bodyPr/>
          <a:lstStyle/>
          <a:p>
            <a:r>
              <a:rPr lang="en-US" altLang="zh-CN" dirty="0" smtClean="0"/>
              <a:t>Logistic Regression</a:t>
            </a:r>
            <a:endParaRPr lang="zh-CN" altLang="en-US" dirty="0"/>
          </a:p>
        </p:txBody>
      </p:sp>
      <p:pic>
        <p:nvPicPr>
          <p:cNvPr id="4" name="图片 3"/>
          <p:cNvPicPr>
            <a:picLocks noChangeAspect="1"/>
          </p:cNvPicPr>
          <p:nvPr/>
        </p:nvPicPr>
        <p:blipFill>
          <a:blip r:embed="rId2"/>
          <a:stretch>
            <a:fillRect/>
          </a:stretch>
        </p:blipFill>
        <p:spPr>
          <a:xfrm>
            <a:off x="4919662" y="3109912"/>
            <a:ext cx="2352675" cy="638175"/>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墨迹 4"/>
              <p14:cNvContentPartPr/>
              <p14:nvPr/>
            </p14:nvContentPartPr>
            <p14:xfrm>
              <a:off x="812880" y="558720"/>
              <a:ext cx="9360360" cy="5759640"/>
            </p14:xfrm>
          </p:contentPart>
        </mc:Choice>
        <mc:Fallback>
          <p:pic>
            <p:nvPicPr>
              <p:cNvPr id="5" name="墨迹 4"/>
              <p:cNvPicPr/>
              <p:nvPr/>
            </p:nvPicPr>
            <p:blipFill>
              <a:blip r:embed="rId4"/>
              <a:stretch>
                <a:fillRect/>
              </a:stretch>
            </p:blipFill>
            <p:spPr>
              <a:xfrm>
                <a:off x="803520" y="549360"/>
                <a:ext cx="9379080" cy="5778360"/>
              </a:xfrm>
              <a:prstGeom prst="rect">
                <a:avLst/>
              </a:prstGeom>
            </p:spPr>
          </p:pic>
        </mc:Fallback>
      </mc:AlternateContent>
    </p:spTree>
    <p:extLst>
      <p:ext uri="{BB962C8B-B14F-4D97-AF65-F5344CB8AC3E}">
        <p14:creationId xmlns:p14="http://schemas.microsoft.com/office/powerpoint/2010/main" val="4391170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modeling</a:t>
            </a:r>
            <a:endParaRPr lang="zh-CN" altLang="en-US" dirty="0"/>
          </a:p>
        </p:txBody>
      </p:sp>
      <p:sp>
        <p:nvSpPr>
          <p:cNvPr id="3" name="内容占位符 2"/>
          <p:cNvSpPr>
            <a:spLocks noGrp="1"/>
          </p:cNvSpPr>
          <p:nvPr>
            <p:ph idx="1"/>
          </p:nvPr>
        </p:nvSpPr>
        <p:spPr/>
        <p:txBody>
          <a:bodyPr/>
          <a:lstStyle/>
          <a:p>
            <a:r>
              <a:rPr lang="en-US" altLang="zh-CN" dirty="0" smtClean="0"/>
              <a:t>LASSO</a:t>
            </a:r>
          </a:p>
          <a:p>
            <a:endParaRPr lang="en-US" altLang="zh-CN" dirty="0"/>
          </a:p>
          <a:p>
            <a:pPr marL="0" indent="0">
              <a:buNone/>
            </a:pPr>
            <a:endParaRPr lang="zh-CN" altLang="en-US" dirty="0"/>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1155600" y="2305080"/>
              <a:ext cx="1219680" cy="222480"/>
            </p14:xfrm>
          </p:contentPart>
        </mc:Choice>
        <mc:Fallback>
          <p:pic>
            <p:nvPicPr>
              <p:cNvPr id="4" name="墨迹 3"/>
              <p:cNvPicPr/>
              <p:nvPr/>
            </p:nvPicPr>
            <p:blipFill>
              <a:blip r:embed="rId3"/>
              <a:stretch>
                <a:fillRect/>
              </a:stretch>
            </p:blipFill>
            <p:spPr>
              <a:xfrm>
                <a:off x="1146240" y="2295720"/>
                <a:ext cx="1238400" cy="241200"/>
              </a:xfrm>
              <a:prstGeom prst="rect">
                <a:avLst/>
              </a:prstGeom>
            </p:spPr>
          </p:pic>
        </mc:Fallback>
      </mc:AlternateContent>
    </p:spTree>
    <p:extLst>
      <p:ext uri="{BB962C8B-B14F-4D97-AF65-F5344CB8AC3E}">
        <p14:creationId xmlns:p14="http://schemas.microsoft.com/office/powerpoint/2010/main" val="22743098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modeling</a:t>
            </a:r>
            <a:endParaRPr lang="zh-CN" altLang="en-US" dirty="0"/>
          </a:p>
        </p:txBody>
      </p:sp>
      <p:sp>
        <p:nvSpPr>
          <p:cNvPr id="3" name="内容占位符 2"/>
          <p:cNvSpPr>
            <a:spLocks noGrp="1"/>
          </p:cNvSpPr>
          <p:nvPr>
            <p:ph idx="1"/>
          </p:nvPr>
        </p:nvSpPr>
        <p:spPr/>
        <p:txBody>
          <a:bodyPr/>
          <a:lstStyle/>
          <a:p>
            <a:r>
              <a:rPr lang="en-US" altLang="zh-CN" dirty="0" smtClean="0"/>
              <a:t>SVMs</a:t>
            </a:r>
            <a:endParaRPr lang="zh-CN" altLang="en-US" dirty="0"/>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1085760" y="2311200"/>
              <a:ext cx="876600" cy="419400"/>
            </p14:xfrm>
          </p:contentPart>
        </mc:Choice>
        <mc:Fallback>
          <p:pic>
            <p:nvPicPr>
              <p:cNvPr id="4" name="墨迹 3"/>
              <p:cNvPicPr/>
              <p:nvPr/>
            </p:nvPicPr>
            <p:blipFill>
              <a:blip r:embed="rId3"/>
              <a:stretch>
                <a:fillRect/>
              </a:stretch>
            </p:blipFill>
            <p:spPr>
              <a:xfrm>
                <a:off x="1076400" y="2301840"/>
                <a:ext cx="895320" cy="438120"/>
              </a:xfrm>
              <a:prstGeom prst="rect">
                <a:avLst/>
              </a:prstGeom>
            </p:spPr>
          </p:pic>
        </mc:Fallback>
      </mc:AlternateContent>
    </p:spTree>
    <p:extLst>
      <p:ext uri="{BB962C8B-B14F-4D97-AF65-F5344CB8AC3E}">
        <p14:creationId xmlns:p14="http://schemas.microsoft.com/office/powerpoint/2010/main" val="39083241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modeling</a:t>
            </a:r>
            <a:endParaRPr lang="zh-CN" altLang="en-US" dirty="0"/>
          </a:p>
        </p:txBody>
      </p:sp>
      <p:sp>
        <p:nvSpPr>
          <p:cNvPr id="3" name="内容占位符 2"/>
          <p:cNvSpPr>
            <a:spLocks noGrp="1"/>
          </p:cNvSpPr>
          <p:nvPr>
            <p:ph idx="1"/>
          </p:nvPr>
        </p:nvSpPr>
        <p:spPr/>
        <p:txBody>
          <a:bodyPr/>
          <a:lstStyle/>
          <a:p>
            <a:r>
              <a:rPr lang="en-US" altLang="zh-CN" dirty="0" smtClean="0"/>
              <a:t>ANN</a:t>
            </a:r>
          </a:p>
          <a:p>
            <a:endParaRPr lang="en-US" altLang="zh-CN" dirty="0"/>
          </a:p>
          <a:p>
            <a:r>
              <a:rPr lang="en-US" altLang="zh-CN" dirty="0" smtClean="0"/>
              <a:t>Model architecture and activation functions</a:t>
            </a:r>
            <a:endParaRPr lang="zh-CN" altLang="en-US" dirty="0"/>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1060560" y="253800"/>
              <a:ext cx="10928520" cy="6350400"/>
            </p14:xfrm>
          </p:contentPart>
        </mc:Choice>
        <mc:Fallback>
          <p:pic>
            <p:nvPicPr>
              <p:cNvPr id="4" name="墨迹 3"/>
              <p:cNvPicPr/>
              <p:nvPr/>
            </p:nvPicPr>
            <p:blipFill>
              <a:blip r:embed="rId3"/>
              <a:stretch>
                <a:fillRect/>
              </a:stretch>
            </p:blipFill>
            <p:spPr>
              <a:xfrm>
                <a:off x="1051200" y="244440"/>
                <a:ext cx="10947240" cy="6369120"/>
              </a:xfrm>
              <a:prstGeom prst="rect">
                <a:avLst/>
              </a:prstGeom>
            </p:spPr>
          </p:pic>
        </mc:Fallback>
      </mc:AlternateContent>
    </p:spTree>
    <p:extLst>
      <p:ext uri="{BB962C8B-B14F-4D97-AF65-F5344CB8AC3E}">
        <p14:creationId xmlns:p14="http://schemas.microsoft.com/office/powerpoint/2010/main" val="741477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modeling</a:t>
            </a:r>
            <a:endParaRPr lang="zh-CN" altLang="en-US" dirty="0"/>
          </a:p>
        </p:txBody>
      </p:sp>
      <p:sp>
        <p:nvSpPr>
          <p:cNvPr id="3" name="内容占位符 2"/>
          <p:cNvSpPr>
            <a:spLocks noGrp="1"/>
          </p:cNvSpPr>
          <p:nvPr>
            <p:ph idx="1"/>
          </p:nvPr>
        </p:nvSpPr>
        <p:spPr/>
        <p:txBody>
          <a:bodyPr/>
          <a:lstStyle/>
          <a:p>
            <a:r>
              <a:rPr lang="en-US" altLang="zh-CN" dirty="0" smtClean="0"/>
              <a:t>ANN</a:t>
            </a:r>
          </a:p>
          <a:p>
            <a:endParaRPr lang="en-US" altLang="zh-CN" dirty="0"/>
          </a:p>
          <a:p>
            <a:r>
              <a:rPr lang="en-US" altLang="zh-CN" dirty="0" smtClean="0"/>
              <a:t>Loss function</a:t>
            </a:r>
          </a:p>
          <a:p>
            <a:r>
              <a:rPr lang="en-US" altLang="zh-CN" dirty="0" smtClean="0"/>
              <a:t>Cross entropy for classification</a:t>
            </a:r>
          </a:p>
          <a:p>
            <a:r>
              <a:rPr lang="en-US" altLang="zh-CN" dirty="0" smtClean="0"/>
              <a:t>MSE for regression</a:t>
            </a:r>
            <a:endParaRPr lang="zh-CN" altLang="en-US" dirty="0"/>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565200" y="164880"/>
              <a:ext cx="9544320" cy="4305600"/>
            </p14:xfrm>
          </p:contentPart>
        </mc:Choice>
        <mc:Fallback>
          <p:pic>
            <p:nvPicPr>
              <p:cNvPr id="4" name="墨迹 3"/>
              <p:cNvPicPr/>
              <p:nvPr/>
            </p:nvPicPr>
            <p:blipFill>
              <a:blip r:embed="rId3"/>
              <a:stretch>
                <a:fillRect/>
              </a:stretch>
            </p:blipFill>
            <p:spPr>
              <a:xfrm>
                <a:off x="555840" y="155520"/>
                <a:ext cx="9563040" cy="4324320"/>
              </a:xfrm>
              <a:prstGeom prst="rect">
                <a:avLst/>
              </a:prstGeom>
            </p:spPr>
          </p:pic>
        </mc:Fallback>
      </mc:AlternateContent>
    </p:spTree>
    <p:extLst>
      <p:ext uri="{BB962C8B-B14F-4D97-AF65-F5344CB8AC3E}">
        <p14:creationId xmlns:p14="http://schemas.microsoft.com/office/powerpoint/2010/main" val="35512938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modeling</a:t>
            </a:r>
            <a:endParaRPr lang="zh-CN" altLang="en-US" dirty="0"/>
          </a:p>
        </p:txBody>
      </p:sp>
      <p:sp>
        <p:nvSpPr>
          <p:cNvPr id="3" name="内容占位符 2"/>
          <p:cNvSpPr>
            <a:spLocks noGrp="1"/>
          </p:cNvSpPr>
          <p:nvPr>
            <p:ph idx="1"/>
          </p:nvPr>
        </p:nvSpPr>
        <p:spPr/>
        <p:txBody>
          <a:bodyPr/>
          <a:lstStyle/>
          <a:p>
            <a:r>
              <a:rPr lang="en-US" altLang="zh-CN" dirty="0" smtClean="0"/>
              <a:t>ANN</a:t>
            </a:r>
          </a:p>
          <a:p>
            <a:endParaRPr lang="en-US" altLang="zh-CN" dirty="0"/>
          </a:p>
          <a:p>
            <a:r>
              <a:rPr lang="en-US" altLang="zh-CN" dirty="0" smtClean="0"/>
              <a:t>Hyper-parameters</a:t>
            </a:r>
            <a:endParaRPr lang="zh-CN" altLang="en-US" dirty="0"/>
          </a:p>
        </p:txBody>
      </p:sp>
    </p:spTree>
    <p:extLst>
      <p:ext uri="{BB962C8B-B14F-4D97-AF65-F5344CB8AC3E}">
        <p14:creationId xmlns:p14="http://schemas.microsoft.com/office/powerpoint/2010/main" val="8692791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modeling</a:t>
            </a:r>
            <a:endParaRPr lang="zh-CN" altLang="en-US" dirty="0"/>
          </a:p>
        </p:txBody>
      </p:sp>
      <p:sp>
        <p:nvSpPr>
          <p:cNvPr id="3" name="内容占位符 2"/>
          <p:cNvSpPr>
            <a:spLocks noGrp="1"/>
          </p:cNvSpPr>
          <p:nvPr>
            <p:ph idx="1"/>
          </p:nvPr>
        </p:nvSpPr>
        <p:spPr/>
        <p:txBody>
          <a:bodyPr/>
          <a:lstStyle/>
          <a:p>
            <a:r>
              <a:rPr lang="en-US" altLang="zh-CN" dirty="0" smtClean="0"/>
              <a:t>ANNs</a:t>
            </a:r>
            <a:endParaRPr lang="zh-CN" altLang="en-US" dirty="0"/>
          </a:p>
        </p:txBody>
      </p:sp>
      <p:pic>
        <p:nvPicPr>
          <p:cNvPr id="4" name="图片 3"/>
          <p:cNvPicPr>
            <a:picLocks noChangeAspect="1"/>
          </p:cNvPicPr>
          <p:nvPr/>
        </p:nvPicPr>
        <p:blipFill>
          <a:blip r:embed="rId2"/>
          <a:stretch>
            <a:fillRect/>
          </a:stretch>
        </p:blipFill>
        <p:spPr>
          <a:xfrm>
            <a:off x="1000125" y="3010208"/>
            <a:ext cx="10191750" cy="268605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墨迹 4"/>
              <p14:cNvContentPartPr/>
              <p14:nvPr/>
            </p14:nvContentPartPr>
            <p14:xfrm>
              <a:off x="895320" y="215640"/>
              <a:ext cx="10725480" cy="5772600"/>
            </p14:xfrm>
          </p:contentPart>
        </mc:Choice>
        <mc:Fallback>
          <p:pic>
            <p:nvPicPr>
              <p:cNvPr id="5" name="墨迹 4"/>
              <p:cNvPicPr/>
              <p:nvPr/>
            </p:nvPicPr>
            <p:blipFill>
              <a:blip r:embed="rId4"/>
              <a:stretch>
                <a:fillRect/>
              </a:stretch>
            </p:blipFill>
            <p:spPr>
              <a:xfrm>
                <a:off x="885960" y="206280"/>
                <a:ext cx="10744200" cy="5791320"/>
              </a:xfrm>
              <a:prstGeom prst="rect">
                <a:avLst/>
              </a:prstGeom>
            </p:spPr>
          </p:pic>
        </mc:Fallback>
      </mc:AlternateContent>
    </p:spTree>
    <p:extLst>
      <p:ext uri="{BB962C8B-B14F-4D97-AF65-F5344CB8AC3E}">
        <p14:creationId xmlns:p14="http://schemas.microsoft.com/office/powerpoint/2010/main" val="4897893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Cross validation</a:t>
            </a:r>
            <a:endParaRPr lang="zh-CN" altLang="en-US" dirty="0"/>
          </a:p>
        </p:txBody>
      </p:sp>
      <p:sp>
        <p:nvSpPr>
          <p:cNvPr id="3" name="内容占位符 2"/>
          <p:cNvSpPr>
            <a:spLocks noGrp="1"/>
          </p:cNvSpPr>
          <p:nvPr>
            <p:ph idx="1"/>
          </p:nvPr>
        </p:nvSpPr>
        <p:spPr/>
        <p:txBody>
          <a:bodyPr/>
          <a:lstStyle/>
          <a:p>
            <a:endParaRPr lang="zh-CN" altLang="en-US"/>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1930320" y="1790640"/>
              <a:ext cx="5169240" cy="4337280"/>
            </p14:xfrm>
          </p:contentPart>
        </mc:Choice>
        <mc:Fallback>
          <p:pic>
            <p:nvPicPr>
              <p:cNvPr id="4" name="墨迹 3"/>
              <p:cNvPicPr/>
              <p:nvPr/>
            </p:nvPicPr>
            <p:blipFill>
              <a:blip r:embed="rId3"/>
              <a:stretch>
                <a:fillRect/>
              </a:stretch>
            </p:blipFill>
            <p:spPr>
              <a:xfrm>
                <a:off x="1920960" y="1781280"/>
                <a:ext cx="5187960" cy="4356000"/>
              </a:xfrm>
              <a:prstGeom prst="rect">
                <a:avLst/>
              </a:prstGeom>
            </p:spPr>
          </p:pic>
        </mc:Fallback>
      </mc:AlternateContent>
    </p:spTree>
    <p:extLst>
      <p:ext uri="{BB962C8B-B14F-4D97-AF65-F5344CB8AC3E}">
        <p14:creationId xmlns:p14="http://schemas.microsoft.com/office/powerpoint/2010/main" val="14756871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FF0000"/>
                </a:solidFill>
              </a:rPr>
              <a:t> WARNING</a:t>
            </a:r>
            <a:endParaRPr lang="zh-CN" altLang="en-US" dirty="0">
              <a:solidFill>
                <a:srgbClr val="FF0000"/>
              </a:solidFill>
            </a:endParaRPr>
          </a:p>
        </p:txBody>
      </p:sp>
      <p:sp>
        <p:nvSpPr>
          <p:cNvPr id="3" name="内容占位符 2"/>
          <p:cNvSpPr>
            <a:spLocks noGrp="1"/>
          </p:cNvSpPr>
          <p:nvPr>
            <p:ph idx="1"/>
          </p:nvPr>
        </p:nvSpPr>
        <p:spPr/>
        <p:txBody>
          <a:bodyPr/>
          <a:lstStyle/>
          <a:p>
            <a:r>
              <a:rPr lang="en-US" altLang="zh-CN" dirty="0" smtClean="0"/>
              <a:t>Building Models vs</a:t>
            </a:r>
            <a:r>
              <a:rPr lang="en-US" altLang="zh-CN" dirty="0"/>
              <a:t> </a:t>
            </a:r>
            <a:r>
              <a:rPr lang="en-US" altLang="zh-CN" dirty="0" smtClean="0"/>
              <a:t>Building </a:t>
            </a:r>
            <a:r>
              <a:rPr lang="zh-CN" altLang="en-US" dirty="0" smtClean="0"/>
              <a:t>（</a:t>
            </a:r>
            <a:r>
              <a:rPr lang="en-US" altLang="zh-CN" dirty="0" smtClean="0"/>
              <a:t>event driving</a:t>
            </a:r>
            <a:r>
              <a:rPr lang="zh-CN" altLang="en-US" dirty="0" smtClean="0"/>
              <a:t>）</a:t>
            </a:r>
            <a:r>
              <a:rPr lang="en-US" altLang="zh-CN" dirty="0" smtClean="0"/>
              <a:t>trading strategies</a:t>
            </a:r>
          </a:p>
          <a:p>
            <a:endParaRPr lang="en-US" altLang="zh-CN" dirty="0"/>
          </a:p>
          <a:p>
            <a:endParaRPr lang="en-US" altLang="zh-CN" dirty="0" smtClean="0"/>
          </a:p>
          <a:p>
            <a:endParaRPr lang="en-US" altLang="zh-CN" dirty="0"/>
          </a:p>
          <a:p>
            <a:r>
              <a:rPr lang="zh-CN" altLang="en-US" dirty="0" smtClean="0"/>
              <a:t>以上二者并不一样，这周关注第一件事（第一件事是第二件事的基础）</a:t>
            </a:r>
            <a:endParaRPr lang="zh-CN" altLang="en-US" dirty="0"/>
          </a:p>
        </p:txBody>
      </p:sp>
    </p:spTree>
    <p:extLst>
      <p:ext uri="{BB962C8B-B14F-4D97-AF65-F5344CB8AC3E}">
        <p14:creationId xmlns:p14="http://schemas.microsoft.com/office/powerpoint/2010/main" val="31876033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 1</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smtClean="0"/>
              <a:t>1</a:t>
            </a:r>
            <a:r>
              <a:rPr lang="zh-CN" altLang="en-US" dirty="0" smtClean="0"/>
              <a:t>）沪</a:t>
            </a:r>
            <a:r>
              <a:rPr lang="zh-CN" altLang="en-US" dirty="0"/>
              <a:t>深</a:t>
            </a:r>
            <a:r>
              <a:rPr lang="zh-CN" altLang="en-US" dirty="0" smtClean="0"/>
              <a:t>三百股指的预测分类</a:t>
            </a:r>
            <a:r>
              <a:rPr lang="en-US" altLang="zh-CN" dirty="0" smtClean="0"/>
              <a:t>/</a:t>
            </a:r>
            <a:r>
              <a:rPr lang="zh-CN" altLang="en-US" dirty="0" smtClean="0"/>
              <a:t>回归模型</a:t>
            </a:r>
            <a:endParaRPr lang="en-US" altLang="zh-CN" dirty="0" smtClean="0"/>
          </a:p>
          <a:p>
            <a:pPr marL="0" indent="0">
              <a:buNone/>
            </a:pPr>
            <a:endParaRPr lang="en-US" altLang="zh-CN" dirty="0"/>
          </a:p>
          <a:p>
            <a:endParaRPr lang="en-US" altLang="zh-CN" dirty="0" smtClean="0"/>
          </a:p>
          <a:p>
            <a:r>
              <a:rPr lang="zh-CN" altLang="en-US" dirty="0" smtClean="0"/>
              <a:t>要求：至少</a:t>
            </a:r>
            <a:r>
              <a:rPr lang="en-US" altLang="zh-CN" dirty="0" smtClean="0"/>
              <a:t>10</a:t>
            </a:r>
            <a:r>
              <a:rPr lang="zh-CN" altLang="en-US" dirty="0" smtClean="0"/>
              <a:t>个</a:t>
            </a:r>
            <a:r>
              <a:rPr lang="en-US" altLang="zh-CN" dirty="0" smtClean="0"/>
              <a:t>features</a:t>
            </a:r>
            <a:r>
              <a:rPr lang="zh-CN" altLang="en-US" dirty="0" smtClean="0"/>
              <a:t>，并</a:t>
            </a:r>
            <a:r>
              <a:rPr lang="en-US" altLang="zh-CN" dirty="0" smtClean="0"/>
              <a:t>plot</a:t>
            </a:r>
            <a:r>
              <a:rPr lang="zh-CN" altLang="en-US" dirty="0" smtClean="0"/>
              <a:t>出</a:t>
            </a:r>
            <a:r>
              <a:rPr lang="en-US" altLang="zh-CN" dirty="0" smtClean="0"/>
              <a:t>feature </a:t>
            </a:r>
            <a:r>
              <a:rPr lang="en-US" altLang="zh-CN" dirty="0" err="1" smtClean="0"/>
              <a:t>importances</a:t>
            </a:r>
            <a:endParaRPr lang="en-US" altLang="zh-CN" dirty="0"/>
          </a:p>
          <a:p>
            <a:r>
              <a:rPr lang="zh-CN" altLang="en-US" dirty="0" smtClean="0"/>
              <a:t>（</a:t>
            </a:r>
            <a:r>
              <a:rPr lang="en-US" altLang="zh-CN" dirty="0" smtClean="0">
                <a:hlinkClick r:id="rId2"/>
              </a:rPr>
              <a:t>http://scikit-learn.org/stable/auto_examples/ensemble/plot_forest_importances.html#sphx-glr-auto-examples-ensemble-plot-forest-importances-py</a:t>
            </a:r>
            <a:r>
              <a:rPr lang="zh-CN" altLang="en-US" dirty="0" smtClean="0"/>
              <a:t>）</a:t>
            </a:r>
            <a:endParaRPr lang="en-US" altLang="zh-CN" dirty="0" smtClean="0"/>
          </a:p>
          <a:p>
            <a:r>
              <a:rPr lang="zh-CN" altLang="en-US" dirty="0" smtClean="0"/>
              <a:t>模型：需要进行</a:t>
            </a:r>
            <a:r>
              <a:rPr lang="en-US" altLang="zh-CN" dirty="0" smtClean="0"/>
              <a:t>cross validation</a:t>
            </a:r>
          </a:p>
          <a:p>
            <a:r>
              <a:rPr lang="zh-CN" altLang="en-US" dirty="0"/>
              <a:t>汇报</a:t>
            </a:r>
            <a:r>
              <a:rPr lang="zh-CN" altLang="en-US" dirty="0" smtClean="0"/>
              <a:t>结果：</a:t>
            </a:r>
            <a:r>
              <a:rPr lang="en-US" altLang="zh-CN" dirty="0" smtClean="0"/>
              <a:t>plot the results with confusion matrix(for classification problems)</a:t>
            </a:r>
            <a:endParaRPr lang="zh-CN" altLang="en-US" dirty="0"/>
          </a:p>
        </p:txBody>
      </p:sp>
      <mc:AlternateContent xmlns:mc="http://schemas.openxmlformats.org/markup-compatibility/2006">
        <mc:Choice xmlns:p14="http://schemas.microsoft.com/office/powerpoint/2010/main" Requires="p14">
          <p:contentPart p14:bwMode="auto" r:id="rId3">
            <p14:nvContentPartPr>
              <p14:cNvPr id="4" name="墨迹 3"/>
              <p14:cNvContentPartPr/>
              <p14:nvPr/>
            </p14:nvContentPartPr>
            <p14:xfrm>
              <a:off x="1193760" y="272880"/>
              <a:ext cx="8884080" cy="5905800"/>
            </p14:xfrm>
          </p:contentPart>
        </mc:Choice>
        <mc:Fallback>
          <p:pic>
            <p:nvPicPr>
              <p:cNvPr id="4" name="墨迹 3"/>
              <p:cNvPicPr/>
              <p:nvPr/>
            </p:nvPicPr>
            <p:blipFill>
              <a:blip r:embed="rId4"/>
              <a:stretch>
                <a:fillRect/>
              </a:stretch>
            </p:blipFill>
            <p:spPr>
              <a:xfrm>
                <a:off x="1184400" y="263520"/>
                <a:ext cx="8902800" cy="5924520"/>
              </a:xfrm>
              <a:prstGeom prst="rect">
                <a:avLst/>
              </a:prstGeom>
            </p:spPr>
          </p:pic>
        </mc:Fallback>
      </mc:AlternateContent>
    </p:spTree>
    <p:extLst>
      <p:ext uri="{BB962C8B-B14F-4D97-AF65-F5344CB8AC3E}">
        <p14:creationId xmlns:p14="http://schemas.microsoft.com/office/powerpoint/2010/main" val="38494997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回归任务的要求</a:t>
            </a:r>
            <a:endParaRPr lang="zh-CN" altLang="en-US" dirty="0"/>
          </a:p>
        </p:txBody>
      </p:sp>
      <p:sp>
        <p:nvSpPr>
          <p:cNvPr id="3" name="内容占位符 2"/>
          <p:cNvSpPr>
            <a:spLocks noGrp="1"/>
          </p:cNvSpPr>
          <p:nvPr>
            <p:ph idx="1"/>
          </p:nvPr>
        </p:nvSpPr>
        <p:spPr/>
        <p:txBody>
          <a:bodyPr/>
          <a:lstStyle/>
          <a:p>
            <a:r>
              <a:rPr lang="en-US" altLang="zh-CN" dirty="0" smtClean="0"/>
              <a:t>Plot</a:t>
            </a:r>
            <a:r>
              <a:rPr lang="zh-CN" altLang="en-US" dirty="0" smtClean="0"/>
              <a:t>出每一个</a:t>
            </a:r>
            <a:r>
              <a:rPr lang="en-US" altLang="zh-CN" dirty="0" smtClean="0"/>
              <a:t>time step</a:t>
            </a:r>
            <a:r>
              <a:rPr lang="zh-CN" altLang="en-US" dirty="0" smtClean="0"/>
              <a:t>的真实值和预测值，真实值为蓝色，预测值为红色</a:t>
            </a:r>
            <a:endParaRPr lang="zh-CN" altLang="en-US" dirty="0"/>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3041640" y="609480"/>
              <a:ext cx="6343920" cy="5124960"/>
            </p14:xfrm>
          </p:contentPart>
        </mc:Choice>
        <mc:Fallback>
          <p:pic>
            <p:nvPicPr>
              <p:cNvPr id="4" name="墨迹 3"/>
              <p:cNvPicPr/>
              <p:nvPr/>
            </p:nvPicPr>
            <p:blipFill>
              <a:blip r:embed="rId3"/>
              <a:stretch>
                <a:fillRect/>
              </a:stretch>
            </p:blipFill>
            <p:spPr>
              <a:xfrm>
                <a:off x="3032280" y="600120"/>
                <a:ext cx="6362640" cy="5143680"/>
              </a:xfrm>
              <a:prstGeom prst="rect">
                <a:avLst/>
              </a:prstGeom>
            </p:spPr>
          </p:pic>
        </mc:Fallback>
      </mc:AlternateContent>
    </p:spTree>
    <p:extLst>
      <p:ext uri="{BB962C8B-B14F-4D97-AF65-F5344CB8AC3E}">
        <p14:creationId xmlns:p14="http://schemas.microsoft.com/office/powerpoint/2010/main" val="39733202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 2</a:t>
            </a:r>
            <a:endParaRPr lang="zh-CN" altLang="en-US" dirty="0"/>
          </a:p>
        </p:txBody>
      </p:sp>
      <p:sp>
        <p:nvSpPr>
          <p:cNvPr id="3" name="内容占位符 2"/>
          <p:cNvSpPr>
            <a:spLocks noGrp="1"/>
          </p:cNvSpPr>
          <p:nvPr>
            <p:ph idx="1"/>
          </p:nvPr>
        </p:nvSpPr>
        <p:spPr/>
        <p:txBody>
          <a:bodyPr>
            <a:normAutofit/>
          </a:bodyPr>
          <a:lstStyle/>
          <a:p>
            <a:r>
              <a:rPr lang="en-US" altLang="zh-CN" dirty="0" smtClean="0"/>
              <a:t>1</a:t>
            </a:r>
            <a:r>
              <a:rPr lang="zh-CN" altLang="en-US" dirty="0" smtClean="0"/>
              <a:t>）股票价格的预测分类</a:t>
            </a:r>
            <a:r>
              <a:rPr lang="en-US" altLang="zh-CN" dirty="0" smtClean="0"/>
              <a:t>/</a:t>
            </a:r>
            <a:r>
              <a:rPr lang="zh-CN" altLang="en-US" dirty="0" smtClean="0"/>
              <a:t>回归模型</a:t>
            </a:r>
            <a:endParaRPr lang="en-US" altLang="zh-CN" dirty="0" smtClean="0"/>
          </a:p>
          <a:p>
            <a:pPr marL="0" indent="0">
              <a:buNone/>
            </a:pPr>
            <a:endParaRPr lang="en-US" altLang="zh-CN" dirty="0"/>
          </a:p>
          <a:p>
            <a:r>
              <a:rPr lang="en-US" altLang="zh-CN" dirty="0" smtClean="0"/>
              <a:t>1. price between 10-50 </a:t>
            </a:r>
          </a:p>
          <a:p>
            <a:r>
              <a:rPr lang="en-US" altLang="zh-CN" dirty="0" smtClean="0"/>
              <a:t>2. </a:t>
            </a:r>
            <a:r>
              <a:rPr lang="zh-CN" altLang="en-US" dirty="0" smtClean="0"/>
              <a:t>沪深三百内的</a:t>
            </a:r>
            <a:r>
              <a:rPr lang="en-US" altLang="zh-CN" dirty="0" smtClean="0"/>
              <a:t> </a:t>
            </a:r>
          </a:p>
          <a:p>
            <a:r>
              <a:rPr lang="en-US" altLang="zh-CN" dirty="0" smtClean="0"/>
              <a:t>3. average daily volume (ADV) in the middle 33 percentile</a:t>
            </a:r>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768240" y="590400"/>
              <a:ext cx="11398680" cy="4997880"/>
            </p14:xfrm>
          </p:contentPart>
        </mc:Choice>
        <mc:Fallback>
          <p:pic>
            <p:nvPicPr>
              <p:cNvPr id="4" name="墨迹 3"/>
              <p:cNvPicPr/>
              <p:nvPr/>
            </p:nvPicPr>
            <p:blipFill>
              <a:blip r:embed="rId3"/>
              <a:stretch>
                <a:fillRect/>
              </a:stretch>
            </p:blipFill>
            <p:spPr>
              <a:xfrm>
                <a:off x="758880" y="581040"/>
                <a:ext cx="11417400" cy="5016600"/>
              </a:xfrm>
              <a:prstGeom prst="rect">
                <a:avLst/>
              </a:prstGeom>
            </p:spPr>
          </p:pic>
        </mc:Fallback>
      </mc:AlternateContent>
    </p:spTree>
    <p:extLst>
      <p:ext uri="{BB962C8B-B14F-4D97-AF65-F5344CB8AC3E}">
        <p14:creationId xmlns:p14="http://schemas.microsoft.com/office/powerpoint/2010/main" val="35708635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 2</a:t>
            </a:r>
            <a:endParaRPr lang="zh-CN" altLang="en-US" dirty="0"/>
          </a:p>
        </p:txBody>
      </p:sp>
      <p:sp>
        <p:nvSpPr>
          <p:cNvPr id="3" name="内容占位符 2"/>
          <p:cNvSpPr>
            <a:spLocks noGrp="1"/>
          </p:cNvSpPr>
          <p:nvPr>
            <p:ph idx="1"/>
          </p:nvPr>
        </p:nvSpPr>
        <p:spPr/>
        <p:txBody>
          <a:bodyPr/>
          <a:lstStyle/>
          <a:p>
            <a:pPr marL="0" indent="0">
              <a:buNone/>
            </a:pPr>
            <a:r>
              <a:rPr lang="zh-CN" altLang="en-US" dirty="0"/>
              <a:t>根据给定</a:t>
            </a:r>
            <a:r>
              <a:rPr lang="zh-CN" altLang="en-US" dirty="0" smtClean="0"/>
              <a:t>数据，建立回归模型，并汇报</a:t>
            </a:r>
            <a:r>
              <a:rPr lang="en-US" altLang="zh-CN" dirty="0" smtClean="0"/>
              <a:t>r^2</a:t>
            </a:r>
            <a:r>
              <a:rPr lang="zh-CN" altLang="en-US" dirty="0" smtClean="0"/>
              <a:t>值</a:t>
            </a:r>
            <a:endParaRPr lang="en-US" altLang="zh-CN" dirty="0" smtClean="0"/>
          </a:p>
          <a:p>
            <a:pPr marL="0" indent="0">
              <a:buNone/>
            </a:pPr>
            <a:r>
              <a:rPr lang="zh-CN" altLang="en-US" dirty="0" smtClean="0"/>
              <a:t>链接</a:t>
            </a:r>
            <a:r>
              <a:rPr lang="en-US" altLang="zh-CN" dirty="0" smtClean="0"/>
              <a:t>: http://pan.baidu.com/s/1nvDBqlj </a:t>
            </a:r>
            <a:r>
              <a:rPr lang="zh-CN" altLang="en-US" dirty="0" smtClean="0"/>
              <a:t>密码</a:t>
            </a:r>
            <a:r>
              <a:rPr lang="en-US" altLang="zh-CN" smtClean="0"/>
              <a:t>: 5tc3</a:t>
            </a:r>
            <a:endParaRPr lang="zh-CN" altLang="en-US" dirty="0"/>
          </a:p>
        </p:txBody>
      </p:sp>
    </p:spTree>
    <p:extLst>
      <p:ext uri="{BB962C8B-B14F-4D97-AF65-F5344CB8AC3E}">
        <p14:creationId xmlns:p14="http://schemas.microsoft.com/office/powerpoint/2010/main" val="21679109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建立训练集</a:t>
            </a:r>
            <a:endParaRPr lang="zh-CN" altLang="en-US" dirty="0"/>
          </a:p>
        </p:txBody>
      </p:sp>
      <p:sp>
        <p:nvSpPr>
          <p:cNvPr id="3" name="内容占位符 2"/>
          <p:cNvSpPr>
            <a:spLocks noGrp="1"/>
          </p:cNvSpPr>
          <p:nvPr>
            <p:ph idx="1"/>
          </p:nvPr>
        </p:nvSpPr>
        <p:spPr/>
        <p:txBody>
          <a:bodyPr/>
          <a:lstStyle/>
          <a:p>
            <a:endParaRPr lang="zh-CN" altLang="en-US"/>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1873080" y="1428480"/>
              <a:ext cx="9576360" cy="4013640"/>
            </p14:xfrm>
          </p:contentPart>
        </mc:Choice>
        <mc:Fallback>
          <p:pic>
            <p:nvPicPr>
              <p:cNvPr id="4" name="墨迹 3"/>
              <p:cNvPicPr/>
              <p:nvPr/>
            </p:nvPicPr>
            <p:blipFill>
              <a:blip r:embed="rId3"/>
              <a:stretch>
                <a:fillRect/>
              </a:stretch>
            </p:blipFill>
            <p:spPr>
              <a:xfrm>
                <a:off x="1863720" y="1419120"/>
                <a:ext cx="9595080" cy="4032360"/>
              </a:xfrm>
              <a:prstGeom prst="rect">
                <a:avLst/>
              </a:prstGeom>
            </p:spPr>
          </p:pic>
        </mc:Fallback>
      </mc:AlternateContent>
    </p:spTree>
    <p:extLst>
      <p:ext uri="{BB962C8B-B14F-4D97-AF65-F5344CB8AC3E}">
        <p14:creationId xmlns:p14="http://schemas.microsoft.com/office/powerpoint/2010/main" val="39046846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How to choose Features(predictors)</a:t>
            </a:r>
            <a:endParaRPr lang="zh-CN" altLang="en-US" dirty="0"/>
          </a:p>
        </p:txBody>
      </p:sp>
      <p:sp>
        <p:nvSpPr>
          <p:cNvPr id="3" name="内容占位符 2"/>
          <p:cNvSpPr>
            <a:spLocks noGrp="1"/>
          </p:cNvSpPr>
          <p:nvPr>
            <p:ph idx="1"/>
          </p:nvPr>
        </p:nvSpPr>
        <p:spPr/>
        <p:txBody>
          <a:bodyPr/>
          <a:lstStyle/>
          <a:p>
            <a:r>
              <a:rPr lang="zh-CN" altLang="en-US" dirty="0" smtClean="0"/>
              <a:t>选择特征是</a:t>
            </a:r>
            <a:r>
              <a:rPr lang="en-US" altLang="zh-CN" dirty="0" smtClean="0"/>
              <a:t>quant</a:t>
            </a:r>
            <a:r>
              <a:rPr lang="zh-CN" altLang="en-US" dirty="0" smtClean="0"/>
              <a:t>对问题的一种理解</a:t>
            </a:r>
            <a:endParaRPr lang="en-US" altLang="zh-CN" dirty="0" smtClean="0"/>
          </a:p>
          <a:p>
            <a:pPr lvl="1"/>
            <a:r>
              <a:rPr lang="zh-CN" altLang="en-US" dirty="0"/>
              <a:t>不同的</a:t>
            </a:r>
            <a:r>
              <a:rPr lang="zh-CN" altLang="en-US" dirty="0" smtClean="0"/>
              <a:t>人有不同的信念</a:t>
            </a:r>
            <a:endParaRPr lang="en-US" altLang="zh-CN" dirty="0" smtClean="0"/>
          </a:p>
          <a:p>
            <a:pPr lvl="1"/>
            <a:r>
              <a:rPr lang="zh-CN" altLang="en-US" dirty="0" smtClean="0"/>
              <a:t>不同的信念会造成不同的</a:t>
            </a:r>
            <a:r>
              <a:rPr lang="en-US" altLang="zh-CN" dirty="0" smtClean="0"/>
              <a:t>features</a:t>
            </a:r>
            <a:r>
              <a:rPr lang="zh-CN" altLang="en-US" dirty="0" smtClean="0"/>
              <a:t>选择</a:t>
            </a:r>
            <a:endParaRPr lang="en-US" altLang="zh-CN" dirty="0" smtClean="0"/>
          </a:p>
          <a:p>
            <a:pPr lvl="1"/>
            <a:r>
              <a:rPr lang="en-US" altLang="zh-CN" dirty="0" smtClean="0"/>
              <a:t>Pipeline</a:t>
            </a:r>
            <a:r>
              <a:rPr lang="zh-CN" altLang="en-US" dirty="0" smtClean="0"/>
              <a:t>相同</a:t>
            </a:r>
            <a:endParaRPr lang="en-US" altLang="zh-CN" dirty="0" smtClean="0"/>
          </a:p>
          <a:p>
            <a:pPr lvl="1"/>
            <a:r>
              <a:rPr lang="zh-CN" altLang="en-US" dirty="0" smtClean="0"/>
              <a:t>这次课：</a:t>
            </a:r>
            <a:endParaRPr lang="en-US" altLang="zh-CN" dirty="0" smtClean="0"/>
          </a:p>
          <a:p>
            <a:pPr lvl="2"/>
            <a:r>
              <a:rPr lang="zh-CN" altLang="en-US" dirty="0" smtClean="0"/>
              <a:t>选择</a:t>
            </a:r>
            <a:r>
              <a:rPr lang="en-US" altLang="zh-CN" dirty="0" smtClean="0"/>
              <a:t>features</a:t>
            </a:r>
            <a:r>
              <a:rPr lang="zh-CN" altLang="en-US" dirty="0" smtClean="0"/>
              <a:t>的主要流程和基本方法</a:t>
            </a:r>
            <a:endParaRPr lang="en-US" altLang="zh-CN" dirty="0" smtClean="0"/>
          </a:p>
          <a:p>
            <a:pPr lvl="2"/>
            <a:r>
              <a:rPr lang="zh-CN" altLang="en-US" dirty="0"/>
              <a:t>下次</a:t>
            </a:r>
            <a:r>
              <a:rPr lang="zh-CN" altLang="en-US" dirty="0" smtClean="0"/>
              <a:t>课（</a:t>
            </a:r>
            <a:r>
              <a:rPr lang="en-US" altLang="zh-CN" dirty="0" smtClean="0"/>
              <a:t>save your ass)</a:t>
            </a:r>
            <a:r>
              <a:rPr lang="zh-CN" altLang="en-US" dirty="0" smtClean="0"/>
              <a:t>：如何从选出来的一坨也许不是很好的特征中进行自动筛选和变换</a:t>
            </a:r>
            <a:endParaRPr lang="zh-CN" altLang="en-US" dirty="0"/>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1098720" y="406440"/>
              <a:ext cx="10217160" cy="4534200"/>
            </p14:xfrm>
          </p:contentPart>
        </mc:Choice>
        <mc:Fallback>
          <p:pic>
            <p:nvPicPr>
              <p:cNvPr id="4" name="墨迹 3"/>
              <p:cNvPicPr/>
              <p:nvPr/>
            </p:nvPicPr>
            <p:blipFill>
              <a:blip r:embed="rId3"/>
              <a:stretch>
                <a:fillRect/>
              </a:stretch>
            </p:blipFill>
            <p:spPr>
              <a:xfrm>
                <a:off x="1089360" y="397080"/>
                <a:ext cx="10235880" cy="4552920"/>
              </a:xfrm>
              <a:prstGeom prst="rect">
                <a:avLst/>
              </a:prstGeom>
            </p:spPr>
          </p:pic>
        </mc:Fallback>
      </mc:AlternateContent>
    </p:spTree>
    <p:extLst>
      <p:ext uri="{BB962C8B-B14F-4D97-AF65-F5344CB8AC3E}">
        <p14:creationId xmlns:p14="http://schemas.microsoft.com/office/powerpoint/2010/main" val="13008677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基本方法和原则</a:t>
            </a:r>
            <a:endParaRPr lang="zh-CN" altLang="en-US" dirty="0"/>
          </a:p>
        </p:txBody>
      </p:sp>
      <p:sp>
        <p:nvSpPr>
          <p:cNvPr id="3" name="内容占位符 2"/>
          <p:cNvSpPr>
            <a:spLocks noGrp="1"/>
          </p:cNvSpPr>
          <p:nvPr>
            <p:ph idx="1"/>
          </p:nvPr>
        </p:nvSpPr>
        <p:spPr/>
        <p:txBody>
          <a:bodyPr/>
          <a:lstStyle/>
          <a:p>
            <a:r>
              <a:rPr lang="zh-CN" altLang="en-US" dirty="0" smtClean="0"/>
              <a:t>因子的选择取决于你对问题的理解</a:t>
            </a:r>
            <a:endParaRPr lang="en-US" altLang="zh-CN" dirty="0" smtClean="0"/>
          </a:p>
          <a:p>
            <a:pPr lvl="1"/>
            <a:r>
              <a:rPr lang="zh-CN" altLang="en-US" dirty="0" smtClean="0"/>
              <a:t>举例：你认为沪深三百股指和什么事情有关？</a:t>
            </a:r>
            <a:endParaRPr lang="zh-CN" altLang="en-US" dirty="0"/>
          </a:p>
        </p:txBody>
      </p:sp>
      <mc:AlternateContent xmlns:mc="http://schemas.openxmlformats.org/markup-compatibility/2006">
        <mc:Choice xmlns:p14="http://schemas.microsoft.com/office/powerpoint/2010/main" Requires="p14">
          <p:contentPart p14:bwMode="auto" r:id="rId2">
            <p14:nvContentPartPr>
              <p14:cNvPr id="4" name="墨迹 3"/>
              <p14:cNvContentPartPr/>
              <p14:nvPr/>
            </p14:nvContentPartPr>
            <p14:xfrm>
              <a:off x="939960" y="1346040"/>
              <a:ext cx="6058080" cy="921240"/>
            </p14:xfrm>
          </p:contentPart>
        </mc:Choice>
        <mc:Fallback>
          <p:pic>
            <p:nvPicPr>
              <p:cNvPr id="4" name="墨迹 3"/>
              <p:cNvPicPr/>
              <p:nvPr/>
            </p:nvPicPr>
            <p:blipFill>
              <a:blip r:embed="rId3"/>
              <a:stretch>
                <a:fillRect/>
              </a:stretch>
            </p:blipFill>
            <p:spPr>
              <a:xfrm>
                <a:off x="930600" y="1336680"/>
                <a:ext cx="6076800" cy="939960"/>
              </a:xfrm>
              <a:prstGeom prst="rect">
                <a:avLst/>
              </a:prstGeom>
            </p:spPr>
          </p:pic>
        </mc:Fallback>
      </mc:AlternateContent>
    </p:spTree>
    <p:extLst>
      <p:ext uri="{BB962C8B-B14F-4D97-AF65-F5344CB8AC3E}">
        <p14:creationId xmlns:p14="http://schemas.microsoft.com/office/powerpoint/2010/main" val="11229355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常见的</a:t>
            </a:r>
            <a:r>
              <a:rPr lang="en-US" altLang="zh-CN" dirty="0" smtClean="0"/>
              <a:t>features</a:t>
            </a:r>
            <a:endParaRPr lang="zh-CN" altLang="en-US" dirty="0"/>
          </a:p>
        </p:txBody>
      </p:sp>
      <p:sp>
        <p:nvSpPr>
          <p:cNvPr id="3" name="内容占位符 2"/>
          <p:cNvSpPr>
            <a:spLocks noGrp="1"/>
          </p:cNvSpPr>
          <p:nvPr>
            <p:ph idx="1"/>
          </p:nvPr>
        </p:nvSpPr>
        <p:spPr/>
        <p:txBody>
          <a:bodyPr/>
          <a:lstStyle/>
          <a:p>
            <a:r>
              <a:rPr lang="en-US" altLang="zh-CN" dirty="0" smtClean="0"/>
              <a:t>Time lags</a:t>
            </a:r>
            <a:endParaRPr lang="zh-CN" altLang="en-US" dirty="0"/>
          </a:p>
        </p:txBody>
      </p:sp>
      <p:pic>
        <p:nvPicPr>
          <p:cNvPr id="4" name="图片 3"/>
          <p:cNvPicPr>
            <a:picLocks noChangeAspect="1"/>
          </p:cNvPicPr>
          <p:nvPr/>
        </p:nvPicPr>
        <p:blipFill>
          <a:blip r:embed="rId2"/>
          <a:stretch>
            <a:fillRect/>
          </a:stretch>
        </p:blipFill>
        <p:spPr>
          <a:xfrm>
            <a:off x="1269474" y="2551697"/>
            <a:ext cx="8687410" cy="3079082"/>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墨迹 4"/>
              <p14:cNvContentPartPr/>
              <p14:nvPr/>
            </p14:nvContentPartPr>
            <p14:xfrm>
              <a:off x="679320" y="145800"/>
              <a:ext cx="10147680" cy="5296320"/>
            </p14:xfrm>
          </p:contentPart>
        </mc:Choice>
        <mc:Fallback>
          <p:pic>
            <p:nvPicPr>
              <p:cNvPr id="5" name="墨迹 4"/>
              <p:cNvPicPr/>
              <p:nvPr/>
            </p:nvPicPr>
            <p:blipFill>
              <a:blip r:embed="rId4"/>
              <a:stretch>
                <a:fillRect/>
              </a:stretch>
            </p:blipFill>
            <p:spPr>
              <a:xfrm>
                <a:off x="669960" y="136440"/>
                <a:ext cx="10166400" cy="5315040"/>
              </a:xfrm>
              <a:prstGeom prst="rect">
                <a:avLst/>
              </a:prstGeom>
            </p:spPr>
          </p:pic>
        </mc:Fallback>
      </mc:AlternateContent>
    </p:spTree>
    <p:extLst>
      <p:ext uri="{BB962C8B-B14F-4D97-AF65-F5344CB8AC3E}">
        <p14:creationId xmlns:p14="http://schemas.microsoft.com/office/powerpoint/2010/main" val="28890140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TotalTime>
  <Words>1016</Words>
  <Application>Microsoft Office PowerPoint</Application>
  <PresentationFormat>宽屏</PresentationFormat>
  <Paragraphs>139</Paragraphs>
  <Slides>53</Slides>
  <Notes>2</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53</vt:i4>
      </vt:variant>
    </vt:vector>
  </HeadingPairs>
  <TitlesOfParts>
    <vt:vector size="57" baseType="lpstr">
      <vt:lpstr>等线</vt:lpstr>
      <vt:lpstr>等线 Light</vt:lpstr>
      <vt:lpstr>Arial</vt:lpstr>
      <vt:lpstr>Office 主题​​</vt:lpstr>
      <vt:lpstr>机器学习与量化交易实战</vt:lpstr>
      <vt:lpstr>第一次作业</vt:lpstr>
      <vt:lpstr>作业格式的提交建议</vt:lpstr>
      <vt:lpstr>Where are we now</vt:lpstr>
      <vt:lpstr> WARNING</vt:lpstr>
      <vt:lpstr>建立训练集</vt:lpstr>
      <vt:lpstr>How to choose Features(predictors)</vt:lpstr>
      <vt:lpstr>基本方法和原则</vt:lpstr>
      <vt:lpstr>常见的features</vt:lpstr>
      <vt:lpstr>常见的features</vt:lpstr>
      <vt:lpstr>常见的features</vt:lpstr>
      <vt:lpstr>常见的features</vt:lpstr>
      <vt:lpstr>常见的features</vt:lpstr>
      <vt:lpstr>常见的features</vt:lpstr>
      <vt:lpstr>常见的features</vt:lpstr>
      <vt:lpstr>常见的features</vt:lpstr>
      <vt:lpstr>常见的features</vt:lpstr>
      <vt:lpstr>常见的features</vt:lpstr>
      <vt:lpstr>常见的features</vt:lpstr>
      <vt:lpstr>常见的features</vt:lpstr>
      <vt:lpstr>常见的features</vt:lpstr>
      <vt:lpstr>And More………</vt:lpstr>
      <vt:lpstr>作业0 </vt:lpstr>
      <vt:lpstr>建立训练集</vt:lpstr>
      <vt:lpstr>modeling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modeling</vt:lpstr>
      <vt:lpstr>modeling</vt:lpstr>
      <vt:lpstr>modeling</vt:lpstr>
      <vt:lpstr>modeling</vt:lpstr>
      <vt:lpstr>modeling</vt:lpstr>
      <vt:lpstr>modeling</vt:lpstr>
      <vt:lpstr>modeling</vt:lpstr>
      <vt:lpstr>Cross validation</vt:lpstr>
      <vt:lpstr>Homework 1</vt:lpstr>
      <vt:lpstr>回归任务的要求</vt:lpstr>
      <vt:lpstr>Homework 2</vt:lpstr>
      <vt:lpstr>Homework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kingfengji</dc:creator>
  <cp:lastModifiedBy>kingfengji</cp:lastModifiedBy>
  <cp:revision>28</cp:revision>
  <dcterms:created xsi:type="dcterms:W3CDTF">2016-10-22T04:17:19Z</dcterms:created>
  <dcterms:modified xsi:type="dcterms:W3CDTF">2016-10-22T14:12:50Z</dcterms:modified>
</cp:coreProperties>
</file>